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style8.xml" ContentType="application/vnd.ms-office.chartstyl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style7.xml" ContentType="application/vnd.ms-office.chartstyle+xml"/>
  <Override PartName="/ppt/charts/colors10.xml" ContentType="application/vnd.ms-office.chartcolorstyl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2" r:id="rId2"/>
  </p:sldMasterIdLst>
  <p:notesMasterIdLst>
    <p:notesMasterId r:id="rId45"/>
  </p:notesMasterIdLst>
  <p:sldIdLst>
    <p:sldId id="258" r:id="rId3"/>
    <p:sldId id="259" r:id="rId4"/>
    <p:sldId id="294" r:id="rId5"/>
    <p:sldId id="260" r:id="rId6"/>
    <p:sldId id="261" r:id="rId7"/>
    <p:sldId id="262" r:id="rId8"/>
    <p:sldId id="296" r:id="rId9"/>
    <p:sldId id="297" r:id="rId10"/>
    <p:sldId id="263" r:id="rId11"/>
    <p:sldId id="264" r:id="rId12"/>
    <p:sldId id="265" r:id="rId13"/>
    <p:sldId id="266" r:id="rId14"/>
    <p:sldId id="267" r:id="rId15"/>
    <p:sldId id="298" r:id="rId16"/>
    <p:sldId id="299" r:id="rId17"/>
    <p:sldId id="302" r:id="rId18"/>
    <p:sldId id="300" r:id="rId19"/>
    <p:sldId id="301" r:id="rId20"/>
    <p:sldId id="307" r:id="rId21"/>
    <p:sldId id="308" r:id="rId22"/>
    <p:sldId id="309" r:id="rId23"/>
    <p:sldId id="256" r:id="rId24"/>
    <p:sldId id="25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310" r:id="rId35"/>
    <p:sldId id="311" r:id="rId36"/>
    <p:sldId id="312" r:id="rId37"/>
    <p:sldId id="313" r:id="rId38"/>
    <p:sldId id="280" r:id="rId39"/>
    <p:sldId id="281" r:id="rId40"/>
    <p:sldId id="279" r:id="rId41"/>
    <p:sldId id="286" r:id="rId42"/>
    <p:sldId id="293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7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min\Desktop\Child\Child%20JJ\Juv%20Cases%202014\Crime%20against%20children%20by%20NCRB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6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Office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Admin\Desktop\POCSO%20analysis%20(207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7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Child\Copy%20of%20Crime%20against%20children%20by%20NCRB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2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3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4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5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'2001-11'!$B$40:$L$40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'2001-11'!$B$41:$L$41</c:f>
              <c:numCache>
                <c:formatCode>General</c:formatCode>
                <c:ptCount val="11"/>
                <c:pt idx="0">
                  <c:v>2113</c:v>
                </c:pt>
                <c:pt idx="1">
                  <c:v>2532</c:v>
                </c:pt>
                <c:pt idx="2">
                  <c:v>2949</c:v>
                </c:pt>
                <c:pt idx="3">
                  <c:v>3542</c:v>
                </c:pt>
                <c:pt idx="4">
                  <c:v>4026</c:v>
                </c:pt>
                <c:pt idx="5">
                  <c:v>4721</c:v>
                </c:pt>
                <c:pt idx="6">
                  <c:v>5045</c:v>
                </c:pt>
                <c:pt idx="7">
                  <c:v>5446</c:v>
                </c:pt>
                <c:pt idx="8">
                  <c:v>5368</c:v>
                </c:pt>
                <c:pt idx="9">
                  <c:v>5484</c:v>
                </c:pt>
                <c:pt idx="10">
                  <c:v>7112</c:v>
                </c:pt>
              </c:numCache>
            </c:numRef>
          </c:val>
        </c:ser>
        <c:dLbls/>
        <c:gapWidth val="219"/>
        <c:overlap val="-27"/>
        <c:axId val="44712320"/>
        <c:axId val="44713856"/>
      </c:barChart>
      <c:catAx>
        <c:axId val="44712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13856"/>
        <c:crosses val="autoZero"/>
        <c:auto val="1"/>
        <c:lblAlgn val="ctr"/>
        <c:lblOffset val="100"/>
      </c:catAx>
      <c:valAx>
        <c:axId val="44713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1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Complaints received yearwise 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1"/>
          <c:order val="0"/>
          <c:tx>
            <c:strRef>
              <c:f>yearwise!$C$1</c:f>
              <c:strCache>
                <c:ptCount val="1"/>
                <c:pt idx="0">
                  <c:v>No of Complaints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yearwise!$A$2:$A$5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yearwise!$C$2:$C$5</c:f>
              <c:numCache>
                <c:formatCode>General</c:formatCode>
                <c:ptCount val="4"/>
                <c:pt idx="0">
                  <c:v>28</c:v>
                </c:pt>
                <c:pt idx="1">
                  <c:v>100</c:v>
                </c:pt>
                <c:pt idx="2">
                  <c:v>76</c:v>
                </c:pt>
                <c:pt idx="3">
                  <c:v>3</c:v>
                </c:pt>
              </c:numCache>
            </c:numRef>
          </c:val>
        </c:ser>
        <c:dLbls/>
        <c:marker val="1"/>
        <c:axId val="115140864"/>
        <c:axId val="114950144"/>
      </c:lineChart>
      <c:catAx>
        <c:axId val="115140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950144"/>
        <c:crosses val="autoZero"/>
        <c:auto val="1"/>
        <c:lblAlgn val="ctr"/>
        <c:lblOffset val="100"/>
      </c:catAx>
      <c:valAx>
        <c:axId val="114950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1514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-9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1"/>
          <c:order val="0"/>
          <c:tx>
            <c:strRef>
              <c:f>location!$J$5</c:f>
              <c:strCache>
                <c:ptCount val="1"/>
                <c:pt idx="0">
                  <c:v>Complaints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4000"/>
                    <a:lumMod val="118000"/>
                  </a:schemeClr>
                </a:gs>
                <a:gs pos="100000">
                  <a:schemeClr val="accent2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-384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location!$H$6:$H$13</c:f>
              <c:strCache>
                <c:ptCount val="8"/>
                <c:pt idx="0">
                  <c:v>Victims home</c:v>
                </c:pt>
                <c:pt idx="1">
                  <c:v>Offenders home</c:v>
                </c:pt>
                <c:pt idx="2">
                  <c:v>Farm</c:v>
                </c:pt>
                <c:pt idx="3">
                  <c:v>Educational Instt.</c:v>
                </c:pt>
                <c:pt idx="4">
                  <c:v>CCI</c:v>
                </c:pt>
                <c:pt idx="5">
                  <c:v>Vehicle </c:v>
                </c:pt>
                <c:pt idx="6">
                  <c:v>Any other (Hotel)</c:v>
                </c:pt>
                <c:pt idx="7">
                  <c:v>Un disclosed</c:v>
                </c:pt>
              </c:strCache>
            </c:strRef>
          </c:cat>
          <c:val>
            <c:numRef>
              <c:f>location!$J$6:$J$13</c:f>
              <c:numCache>
                <c:formatCode>General</c:formatCode>
                <c:ptCount val="8"/>
                <c:pt idx="0">
                  <c:v>48</c:v>
                </c:pt>
                <c:pt idx="1">
                  <c:v>51</c:v>
                </c:pt>
                <c:pt idx="2">
                  <c:v>50</c:v>
                </c:pt>
                <c:pt idx="3">
                  <c:v>9</c:v>
                </c:pt>
                <c:pt idx="4">
                  <c:v>3</c:v>
                </c:pt>
                <c:pt idx="5">
                  <c:v>6</c:v>
                </c:pt>
                <c:pt idx="6">
                  <c:v>2</c:v>
                </c:pt>
                <c:pt idx="7">
                  <c:v>38</c:v>
                </c:pt>
              </c:numCache>
            </c:numRef>
          </c:val>
        </c:ser>
        <c:dLbls>
          <c:showVal val="1"/>
        </c:dLbls>
        <c:shape val="box"/>
        <c:axId val="114644864"/>
        <c:axId val="114646400"/>
        <c:axId val="113892416"/>
      </c:bar3DChart>
      <c:catAx>
        <c:axId val="114644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46400"/>
        <c:crosses val="autoZero"/>
        <c:auto val="1"/>
        <c:lblAlgn val="ctr"/>
        <c:lblOffset val="100"/>
      </c:catAx>
      <c:valAx>
        <c:axId val="1146464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4644864"/>
        <c:crosses val="autoZero"/>
        <c:crossBetween val="between"/>
      </c:valAx>
      <c:serAx>
        <c:axId val="113892416"/>
        <c:scaling>
          <c:orientation val="minMax"/>
        </c:scaling>
        <c:axPos val="b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46400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Victim's Age 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'victim age'!$J$4</c:f>
              <c:strCache>
                <c:ptCount val="1"/>
                <c:pt idx="0">
                  <c:v>No of Complaints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'victim age'!$H$5:$H$10</c:f>
              <c:strCache>
                <c:ptCount val="6"/>
                <c:pt idx="0">
                  <c:v>1-2 years</c:v>
                </c:pt>
                <c:pt idx="1">
                  <c:v>3-5 years</c:v>
                </c:pt>
                <c:pt idx="2">
                  <c:v>6-11 years</c:v>
                </c:pt>
                <c:pt idx="3">
                  <c:v>12-14 years</c:v>
                </c:pt>
                <c:pt idx="4">
                  <c:v>15-17 years</c:v>
                </c:pt>
                <c:pt idx="5">
                  <c:v>Age not mentioned</c:v>
                </c:pt>
              </c:strCache>
            </c:strRef>
          </c:cat>
          <c:val>
            <c:numRef>
              <c:f>'victim age'!$J$5:$J$10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16</c:v>
                </c:pt>
                <c:pt idx="3">
                  <c:v>74</c:v>
                </c:pt>
                <c:pt idx="4">
                  <c:v>72</c:v>
                </c:pt>
                <c:pt idx="5">
                  <c:v>26</c:v>
                </c:pt>
              </c:numCache>
            </c:numRef>
          </c:val>
        </c:ser>
        <c:ser>
          <c:idx val="2"/>
          <c:order val="1"/>
          <c:tx>
            <c:strRef>
              <c:f>'victim age'!$K$4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143782651922028E-2"/>
                  <c:y val="-6.96178667903471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'victim age'!$H$5:$H$10</c:f>
              <c:strCache>
                <c:ptCount val="6"/>
                <c:pt idx="0">
                  <c:v>1-2 years</c:v>
                </c:pt>
                <c:pt idx="1">
                  <c:v>3-5 years</c:v>
                </c:pt>
                <c:pt idx="2">
                  <c:v>6-11 years</c:v>
                </c:pt>
                <c:pt idx="3">
                  <c:v>12-14 years</c:v>
                </c:pt>
                <c:pt idx="4">
                  <c:v>15-17 years</c:v>
                </c:pt>
                <c:pt idx="5">
                  <c:v>Age not mentioned</c:v>
                </c:pt>
              </c:strCache>
            </c:strRef>
          </c:cat>
          <c:val>
            <c:numRef>
              <c:f>'victim age'!$K$5:$K$10</c:f>
              <c:numCache>
                <c:formatCode>General</c:formatCode>
                <c:ptCount val="6"/>
                <c:pt idx="0">
                  <c:v>0.48000000000000004</c:v>
                </c:pt>
                <c:pt idx="1">
                  <c:v>4.3499999999999996</c:v>
                </c:pt>
                <c:pt idx="2">
                  <c:v>7.73</c:v>
                </c:pt>
                <c:pt idx="3">
                  <c:v>35.75</c:v>
                </c:pt>
                <c:pt idx="4">
                  <c:v>34.78</c:v>
                </c:pt>
                <c:pt idx="5">
                  <c:v>12.56</c:v>
                </c:pt>
              </c:numCache>
            </c:numRef>
          </c:val>
        </c:ser>
        <c:dLbls/>
        <c:shape val="box"/>
        <c:axId val="44751488"/>
        <c:axId val="44896640"/>
        <c:axId val="0"/>
      </c:bar3DChart>
      <c:catAx>
        <c:axId val="44751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96640"/>
        <c:crosses val="autoZero"/>
        <c:auto val="1"/>
        <c:lblAlgn val="ctr"/>
        <c:lblOffset val="100"/>
      </c:catAx>
      <c:valAx>
        <c:axId val="44896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stacked"/>
        <c:ser>
          <c:idx val="1"/>
          <c:order val="0"/>
          <c:tx>
            <c:strRef>
              <c:f>Relationship!$J$6</c:f>
              <c:strCache>
                <c:ptCount val="1"/>
                <c:pt idx="0">
                  <c:v>Complaints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Relationship!$H$7:$H$14</c:f>
              <c:strCache>
                <c:ptCount val="8"/>
                <c:pt idx="0">
                  <c:v>Acquaintance (Familiar but not well known)</c:v>
                </c:pt>
                <c:pt idx="1">
                  <c:v>Immediate family (Mother, Father, Brother)</c:v>
                </c:pt>
                <c:pt idx="2">
                  <c:v>Distant Relative (Uncle, Aunt , Cousins)</c:v>
                </c:pt>
                <c:pt idx="3">
                  <c:v>Friend</c:v>
                </c:pt>
                <c:pt idx="4">
                  <c:v>Teacher &amp; School staff</c:v>
                </c:pt>
                <c:pt idx="5">
                  <c:v>Neighbourhood</c:v>
                </c:pt>
                <c:pt idx="6">
                  <c:v>CCI Staff</c:v>
                </c:pt>
                <c:pt idx="7">
                  <c:v>Stranger</c:v>
                </c:pt>
              </c:strCache>
            </c:strRef>
          </c:cat>
          <c:val>
            <c:numRef>
              <c:f>Relationship!$J$7:$J$14</c:f>
              <c:numCache>
                <c:formatCode>General</c:formatCode>
                <c:ptCount val="8"/>
                <c:pt idx="0">
                  <c:v>110</c:v>
                </c:pt>
                <c:pt idx="1">
                  <c:v>6</c:v>
                </c:pt>
                <c:pt idx="2">
                  <c:v>10</c:v>
                </c:pt>
                <c:pt idx="3">
                  <c:v>13</c:v>
                </c:pt>
                <c:pt idx="4">
                  <c:v>8</c:v>
                </c:pt>
                <c:pt idx="5">
                  <c:v>37</c:v>
                </c:pt>
                <c:pt idx="6">
                  <c:v>2</c:v>
                </c:pt>
                <c:pt idx="7">
                  <c:v>21</c:v>
                </c:pt>
              </c:numCache>
            </c:numRef>
          </c:val>
        </c:ser>
        <c:ser>
          <c:idx val="2"/>
          <c:order val="1"/>
          <c:tx>
            <c:strRef>
              <c:f>Relationship!$K$6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Lbls>
            <c:dLbl>
              <c:idx val="0"/>
              <c:layout>
                <c:manualLayout>
                  <c:x val="2.1695451984108872E-2"/>
                  <c:y val="-7.5488229868154288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384406802658898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881158219879631E-2"/>
                  <c:y val="1.118344146194878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285056519214865E-2"/>
                  <c:y val="5.5917207309743918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6781807936435487E-2"/>
                  <c:y val="-2.795860365487195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9033432227825204E-2"/>
                  <c:y val="-5.1256847910450961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312628534571058"/>
                  <c:y val="8.3875810964615868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5086355952326633E-2"/>
                  <c:y val="8.3875810964615868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Relationship!$H$7:$H$14</c:f>
              <c:strCache>
                <c:ptCount val="8"/>
                <c:pt idx="0">
                  <c:v>Acquaintance (Familiar but not well known)</c:v>
                </c:pt>
                <c:pt idx="1">
                  <c:v>Immediate family (Mother, Father, Brother)</c:v>
                </c:pt>
                <c:pt idx="2">
                  <c:v>Distant Relative (Uncle, Aunt , Cousins)</c:v>
                </c:pt>
                <c:pt idx="3">
                  <c:v>Friend</c:v>
                </c:pt>
                <c:pt idx="4">
                  <c:v>Teacher &amp; School staff</c:v>
                </c:pt>
                <c:pt idx="5">
                  <c:v>Neighbourhood</c:v>
                </c:pt>
                <c:pt idx="6">
                  <c:v>CCI Staff</c:v>
                </c:pt>
                <c:pt idx="7">
                  <c:v>Stranger</c:v>
                </c:pt>
              </c:strCache>
            </c:strRef>
          </c:cat>
          <c:val>
            <c:numRef>
              <c:f>Relationship!$K$7:$K$14</c:f>
              <c:numCache>
                <c:formatCode>General</c:formatCode>
                <c:ptCount val="8"/>
                <c:pt idx="0">
                  <c:v>53.14</c:v>
                </c:pt>
                <c:pt idx="1">
                  <c:v>2.9</c:v>
                </c:pt>
                <c:pt idx="2">
                  <c:v>4.83</c:v>
                </c:pt>
                <c:pt idx="3">
                  <c:v>6.28</c:v>
                </c:pt>
                <c:pt idx="4">
                  <c:v>3.86</c:v>
                </c:pt>
                <c:pt idx="5">
                  <c:v>17.87</c:v>
                </c:pt>
                <c:pt idx="6">
                  <c:v>0.97000000000000008</c:v>
                </c:pt>
                <c:pt idx="7">
                  <c:v>10.139999999999999</c:v>
                </c:pt>
              </c:numCache>
            </c:numRef>
          </c:val>
        </c:ser>
        <c:dLbls>
          <c:showVal val="1"/>
        </c:dLbls>
        <c:overlap val="100"/>
        <c:axId val="116128384"/>
        <c:axId val="98972032"/>
      </c:barChart>
      <c:catAx>
        <c:axId val="1161283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72032"/>
        <c:crosses val="autoZero"/>
        <c:auto val="1"/>
        <c:lblAlgn val="ctr"/>
        <c:lblOffset val="100"/>
      </c:catAx>
      <c:valAx>
        <c:axId val="989720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The Complainants 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ser>
          <c:idx val="1"/>
          <c:order val="0"/>
          <c:tx>
            <c:strRef>
              <c:f>Complainant!$C$4</c:f>
              <c:strCache>
                <c:ptCount val="1"/>
                <c:pt idx="0">
                  <c:v>No of Complaints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Complainant!$A$5:$A$9</c:f>
              <c:strCache>
                <c:ptCount val="5"/>
                <c:pt idx="0">
                  <c:v>Immediate Family</c:v>
                </c:pt>
                <c:pt idx="1">
                  <c:v>Public spirited person</c:v>
                </c:pt>
                <c:pt idx="2">
                  <c:v>Self</c:v>
                </c:pt>
                <c:pt idx="3">
                  <c:v>VOs</c:v>
                </c:pt>
                <c:pt idx="4">
                  <c:v>Suo Moto</c:v>
                </c:pt>
              </c:strCache>
            </c:strRef>
          </c:cat>
          <c:val>
            <c:numRef>
              <c:f>Complainant!$C$5:$C$9</c:f>
              <c:numCache>
                <c:formatCode>General</c:formatCode>
                <c:ptCount val="5"/>
                <c:pt idx="0">
                  <c:v>177</c:v>
                </c:pt>
                <c:pt idx="1">
                  <c:v>5</c:v>
                </c:pt>
                <c:pt idx="2">
                  <c:v>10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</c:ser>
        <c:ser>
          <c:idx val="2"/>
          <c:order val="1"/>
          <c:tx>
            <c:strRef>
              <c:f>Complainant!$D$4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Complainant!$A$5:$A$9</c:f>
              <c:strCache>
                <c:ptCount val="5"/>
                <c:pt idx="0">
                  <c:v>Immediate Family</c:v>
                </c:pt>
                <c:pt idx="1">
                  <c:v>Public spirited person</c:v>
                </c:pt>
                <c:pt idx="2">
                  <c:v>Self</c:v>
                </c:pt>
                <c:pt idx="3">
                  <c:v>VOs</c:v>
                </c:pt>
                <c:pt idx="4">
                  <c:v>Suo Moto</c:v>
                </c:pt>
              </c:strCache>
            </c:strRef>
          </c:cat>
          <c:val>
            <c:numRef>
              <c:f>Complainant!$D$5:$D$9</c:f>
              <c:numCache>
                <c:formatCode>General</c:formatCode>
                <c:ptCount val="5"/>
                <c:pt idx="0">
                  <c:v>28.02</c:v>
                </c:pt>
                <c:pt idx="1">
                  <c:v>2.42</c:v>
                </c:pt>
                <c:pt idx="2">
                  <c:v>4.83</c:v>
                </c:pt>
                <c:pt idx="3">
                  <c:v>1.9300000000000002</c:v>
                </c:pt>
                <c:pt idx="4">
                  <c:v>5.31</c:v>
                </c:pt>
              </c:numCache>
            </c:numRef>
          </c:val>
        </c:ser>
        <c:dLbls/>
        <c:shape val="box"/>
        <c:axId val="105166336"/>
        <c:axId val="105167872"/>
        <c:axId val="0"/>
      </c:bar3DChart>
      <c:catAx>
        <c:axId val="1051663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67872"/>
        <c:crosses val="autoZero"/>
        <c:auto val="1"/>
        <c:lblAlgn val="ctr"/>
        <c:lblOffset val="100"/>
      </c:catAx>
      <c:valAx>
        <c:axId val="1051678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6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'offender age'!$D$9</c:f>
              <c:strCache>
                <c:ptCount val="1"/>
                <c:pt idx="0">
                  <c:v>Complaints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'offender age'!$B$10:$B$11</c:f>
              <c:strCache>
                <c:ptCount val="2"/>
                <c:pt idx="0">
                  <c:v>Minor</c:v>
                </c:pt>
                <c:pt idx="1">
                  <c:v>Adult</c:v>
                </c:pt>
              </c:strCache>
            </c:strRef>
          </c:cat>
          <c:val>
            <c:numRef>
              <c:f>'offender age'!$D$10:$D$11</c:f>
              <c:numCache>
                <c:formatCode>General</c:formatCode>
                <c:ptCount val="2"/>
                <c:pt idx="0">
                  <c:v>7</c:v>
                </c:pt>
                <c:pt idx="1">
                  <c:v>200</c:v>
                </c:pt>
              </c:numCache>
            </c:numRef>
          </c:val>
        </c:ser>
        <c:dLbls>
          <c:showVal val="1"/>
        </c:dLbls>
        <c:gapWidth val="355"/>
        <c:overlap val="-70"/>
        <c:axId val="129962368"/>
        <c:axId val="129963904"/>
      </c:barChart>
      <c:catAx>
        <c:axId val="129962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63904"/>
        <c:crosses val="autoZero"/>
        <c:auto val="1"/>
        <c:lblAlgn val="ctr"/>
        <c:lblOffset val="100"/>
      </c:catAx>
      <c:valAx>
        <c:axId val="12996390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99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'Disposal of case'!$C$2</c:f>
              <c:strCache>
                <c:ptCount val="1"/>
                <c:pt idx="0">
                  <c:v>Total no. for Cases for trial including pending cases from previous year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'Disposal of case'!$A$3:$B$14</c:f>
              <c:multiLvlStrCache>
                <c:ptCount val="12"/>
                <c:lvl>
                  <c:pt idx="0">
                    <c:v>Rape</c:v>
                  </c:pt>
                  <c:pt idx="1">
                    <c:v>Buying of Girls for Prostitution</c:v>
                  </c:pt>
                  <c:pt idx="2">
                    <c:v>Selling of Girls for Prostitution</c:v>
                  </c:pt>
                  <c:pt idx="3">
                    <c:v>Rape</c:v>
                  </c:pt>
                  <c:pt idx="4">
                    <c:v>Buying of Girls for Prostitution</c:v>
                  </c:pt>
                  <c:pt idx="5">
                    <c:v>Selling of Girls for Prostitution</c:v>
                  </c:pt>
                  <c:pt idx="6">
                    <c:v>Rape</c:v>
                  </c:pt>
                  <c:pt idx="7">
                    <c:v>Buying of Girls for Prostitution</c:v>
                  </c:pt>
                  <c:pt idx="8">
                    <c:v>Selling of Girls for Prostitution</c:v>
                  </c:pt>
                  <c:pt idx="9">
                    <c:v>Rape</c:v>
                  </c:pt>
                  <c:pt idx="10">
                    <c:v>Buying of Girls for Prostitution</c:v>
                  </c:pt>
                  <c:pt idx="11">
                    <c:v>Selling of Girls for Prostitution</c:v>
                  </c:pt>
                </c:lvl>
                <c:lvl>
                  <c:pt idx="0">
                    <c:v>2009</c:v>
                  </c:pt>
                  <c:pt idx="3">
                    <c:v>2010</c:v>
                  </c:pt>
                  <c:pt idx="6">
                    <c:v>2011</c:v>
                  </c:pt>
                  <c:pt idx="9">
                    <c:v>2012</c:v>
                  </c:pt>
                </c:lvl>
              </c:multiLvlStrCache>
            </c:multiLvlStrRef>
          </c:cat>
          <c:val>
            <c:numRef>
              <c:f>'Disposal of case'!$C$3:$C$14</c:f>
              <c:numCache>
                <c:formatCode>General</c:formatCode>
                <c:ptCount val="12"/>
                <c:pt idx="0">
                  <c:v>18747</c:v>
                </c:pt>
                <c:pt idx="1">
                  <c:v>121</c:v>
                </c:pt>
                <c:pt idx="2">
                  <c:v>158</c:v>
                </c:pt>
                <c:pt idx="3">
                  <c:v>20594</c:v>
                </c:pt>
                <c:pt idx="4">
                  <c:v>157</c:v>
                </c:pt>
                <c:pt idx="5">
                  <c:v>208</c:v>
                </c:pt>
                <c:pt idx="6">
                  <c:v>23181</c:v>
                </c:pt>
                <c:pt idx="7">
                  <c:v>155</c:v>
                </c:pt>
                <c:pt idx="8">
                  <c:v>251</c:v>
                </c:pt>
                <c:pt idx="9">
                  <c:v>26972</c:v>
                </c:pt>
                <c:pt idx="10">
                  <c:v>152</c:v>
                </c:pt>
                <c:pt idx="11">
                  <c:v>313</c:v>
                </c:pt>
              </c:numCache>
            </c:numRef>
          </c:val>
        </c:ser>
        <c:ser>
          <c:idx val="1"/>
          <c:order val="1"/>
          <c:tx>
            <c:strRef>
              <c:f>'Disposal of case'!$D$2</c:f>
              <c:strCache>
                <c:ptCount val="1"/>
                <c:pt idx="0">
                  <c:v>Disposal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'Disposal of case'!$A$3:$B$14</c:f>
              <c:multiLvlStrCache>
                <c:ptCount val="12"/>
                <c:lvl>
                  <c:pt idx="0">
                    <c:v>Rape</c:v>
                  </c:pt>
                  <c:pt idx="1">
                    <c:v>Buying of Girls for Prostitution</c:v>
                  </c:pt>
                  <c:pt idx="2">
                    <c:v>Selling of Girls for Prostitution</c:v>
                  </c:pt>
                  <c:pt idx="3">
                    <c:v>Rape</c:v>
                  </c:pt>
                  <c:pt idx="4">
                    <c:v>Buying of Girls for Prostitution</c:v>
                  </c:pt>
                  <c:pt idx="5">
                    <c:v>Selling of Girls for Prostitution</c:v>
                  </c:pt>
                  <c:pt idx="6">
                    <c:v>Rape</c:v>
                  </c:pt>
                  <c:pt idx="7">
                    <c:v>Buying of Girls for Prostitution</c:v>
                  </c:pt>
                  <c:pt idx="8">
                    <c:v>Selling of Girls for Prostitution</c:v>
                  </c:pt>
                  <c:pt idx="9">
                    <c:v>Rape</c:v>
                  </c:pt>
                  <c:pt idx="10">
                    <c:v>Buying of Girls for Prostitution</c:v>
                  </c:pt>
                  <c:pt idx="11">
                    <c:v>Selling of Girls for Prostitution</c:v>
                  </c:pt>
                </c:lvl>
                <c:lvl>
                  <c:pt idx="0">
                    <c:v>2009</c:v>
                  </c:pt>
                  <c:pt idx="3">
                    <c:v>2010</c:v>
                  </c:pt>
                  <c:pt idx="6">
                    <c:v>2011</c:v>
                  </c:pt>
                  <c:pt idx="9">
                    <c:v>2012</c:v>
                  </c:pt>
                </c:lvl>
              </c:multiLvlStrCache>
            </c:multiLvlStrRef>
          </c:cat>
          <c:val>
            <c:numRef>
              <c:f>'Disposal of case'!$D$3:$D$14</c:f>
              <c:numCache>
                <c:formatCode>General</c:formatCode>
                <c:ptCount val="12"/>
                <c:pt idx="0">
                  <c:v>3073</c:v>
                </c:pt>
                <c:pt idx="1">
                  <c:v>11</c:v>
                </c:pt>
                <c:pt idx="2">
                  <c:v>13</c:v>
                </c:pt>
                <c:pt idx="3">
                  <c:v>3398</c:v>
                </c:pt>
                <c:pt idx="4">
                  <c:v>28</c:v>
                </c:pt>
                <c:pt idx="5">
                  <c:v>15</c:v>
                </c:pt>
                <c:pt idx="6">
                  <c:v>3754</c:v>
                </c:pt>
                <c:pt idx="7">
                  <c:v>14</c:v>
                </c:pt>
                <c:pt idx="8">
                  <c:v>14</c:v>
                </c:pt>
                <c:pt idx="9">
                  <c:v>4107</c:v>
                </c:pt>
                <c:pt idx="10">
                  <c:v>12</c:v>
                </c:pt>
                <c:pt idx="11">
                  <c:v>26</c:v>
                </c:pt>
              </c:numCache>
            </c:numRef>
          </c:val>
        </c:ser>
        <c:ser>
          <c:idx val="2"/>
          <c:order val="2"/>
          <c:tx>
            <c:strRef>
              <c:f>'Disposal of case'!$E$2</c:f>
              <c:strCache>
                <c:ptCount val="1"/>
                <c:pt idx="0">
                  <c:v>Pending trial at the end of the year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'Disposal of case'!$A$3:$B$14</c:f>
              <c:multiLvlStrCache>
                <c:ptCount val="12"/>
                <c:lvl>
                  <c:pt idx="0">
                    <c:v>Rape</c:v>
                  </c:pt>
                  <c:pt idx="1">
                    <c:v>Buying of Girls for Prostitution</c:v>
                  </c:pt>
                  <c:pt idx="2">
                    <c:v>Selling of Girls for Prostitution</c:v>
                  </c:pt>
                  <c:pt idx="3">
                    <c:v>Rape</c:v>
                  </c:pt>
                  <c:pt idx="4">
                    <c:v>Buying of Girls for Prostitution</c:v>
                  </c:pt>
                  <c:pt idx="5">
                    <c:v>Selling of Girls for Prostitution</c:v>
                  </c:pt>
                  <c:pt idx="6">
                    <c:v>Rape</c:v>
                  </c:pt>
                  <c:pt idx="7">
                    <c:v>Buying of Girls for Prostitution</c:v>
                  </c:pt>
                  <c:pt idx="8">
                    <c:v>Selling of Girls for Prostitution</c:v>
                  </c:pt>
                  <c:pt idx="9">
                    <c:v>Rape</c:v>
                  </c:pt>
                  <c:pt idx="10">
                    <c:v>Buying of Girls for Prostitution</c:v>
                  </c:pt>
                  <c:pt idx="11">
                    <c:v>Selling of Girls for Prostitution</c:v>
                  </c:pt>
                </c:lvl>
                <c:lvl>
                  <c:pt idx="0">
                    <c:v>2009</c:v>
                  </c:pt>
                  <c:pt idx="3">
                    <c:v>2010</c:v>
                  </c:pt>
                  <c:pt idx="6">
                    <c:v>2011</c:v>
                  </c:pt>
                  <c:pt idx="9">
                    <c:v>2012</c:v>
                  </c:pt>
                </c:lvl>
              </c:multiLvlStrCache>
            </c:multiLvlStrRef>
          </c:cat>
          <c:val>
            <c:numRef>
              <c:f>'Disposal of case'!$E$3:$E$14</c:f>
              <c:numCache>
                <c:formatCode>General</c:formatCode>
                <c:ptCount val="12"/>
                <c:pt idx="0">
                  <c:v>15638</c:v>
                </c:pt>
                <c:pt idx="1">
                  <c:v>110</c:v>
                </c:pt>
                <c:pt idx="2">
                  <c:v>145</c:v>
                </c:pt>
                <c:pt idx="3">
                  <c:v>17187</c:v>
                </c:pt>
                <c:pt idx="4">
                  <c:v>129</c:v>
                </c:pt>
                <c:pt idx="5">
                  <c:v>193</c:v>
                </c:pt>
                <c:pt idx="6">
                  <c:v>19394</c:v>
                </c:pt>
                <c:pt idx="7">
                  <c:v>140</c:v>
                </c:pt>
                <c:pt idx="8">
                  <c:v>237</c:v>
                </c:pt>
                <c:pt idx="9">
                  <c:v>22812</c:v>
                </c:pt>
                <c:pt idx="10">
                  <c:v>140</c:v>
                </c:pt>
                <c:pt idx="11">
                  <c:v>285</c:v>
                </c:pt>
              </c:numCache>
            </c:numRef>
          </c:val>
        </c:ser>
        <c:dLbls>
          <c:showVal val="1"/>
        </c:dLbls>
        <c:gapWidth val="75"/>
        <c:axId val="44939904"/>
        <c:axId val="44945792"/>
      </c:barChart>
      <c:catAx>
        <c:axId val="44939904"/>
        <c:scaling>
          <c:orientation val="minMax"/>
        </c:scaling>
        <c:axPos val="b"/>
        <c:numFmt formatCode="General" sourceLinked="0"/>
        <c:majorTickMark val="none"/>
        <c:tickLblPos val="nextTo"/>
        <c:crossAx val="44945792"/>
        <c:crosses val="autoZero"/>
        <c:auto val="1"/>
        <c:lblAlgn val="ctr"/>
        <c:lblOffset val="100"/>
      </c:catAx>
      <c:valAx>
        <c:axId val="449457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44939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8192399863060594E-2"/>
          <c:y val="1.5822719356667235E-3"/>
          <c:w val="0.71936389744760154"/>
          <c:h val="0.12200482261096912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4"/>
          <c:order val="0"/>
          <c:tx>
            <c:strRef>
              <c:f>'pivot (2)'!$F$2</c:f>
              <c:strCache>
                <c:ptCount val="1"/>
                <c:pt idx="0">
                  <c:v>Grand Total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Pt>
            <c:idx val="7"/>
            <c:spPr>
              <a:solidFill>
                <a:srgbClr val="FF000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1"/>
            <c:spPr>
              <a:solidFill>
                <a:srgbClr val="FF000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2"/>
            <c:spPr>
              <a:solidFill>
                <a:srgbClr val="FF000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7"/>
            <c:spPr>
              <a:solidFill>
                <a:srgbClr val="FF000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0"/>
            <c:spPr>
              <a:solidFill>
                <a:srgbClr val="FF000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4"/>
            <c:spPr>
              <a:solidFill>
                <a:srgbClr val="FF0000"/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'pivot (2)'!$A$3:$A$29</c:f>
              <c:strCache>
                <c:ptCount val="27"/>
                <c:pt idx="0">
                  <c:v>Andaman &amp; Nicobar</c:v>
                </c:pt>
                <c:pt idx="1">
                  <c:v>Andhra Pardesh</c:v>
                </c:pt>
                <c:pt idx="2">
                  <c:v>Arunachal Pradesh</c:v>
                </c:pt>
                <c:pt idx="3">
                  <c:v>Assam</c:v>
                </c:pt>
                <c:pt idx="4">
                  <c:v>Chandigarh</c:v>
                </c:pt>
                <c:pt idx="5">
                  <c:v>Dadra and Nagar Haveli</c:v>
                </c:pt>
                <c:pt idx="6">
                  <c:v>Goa</c:v>
                </c:pt>
                <c:pt idx="7">
                  <c:v>Haryana</c:v>
                </c:pt>
                <c:pt idx="8">
                  <c:v>Himachal Pradesh</c:v>
                </c:pt>
                <c:pt idx="9">
                  <c:v>Jharkhand</c:v>
                </c:pt>
                <c:pt idx="10">
                  <c:v>Karnataka</c:v>
                </c:pt>
                <c:pt idx="11">
                  <c:v>Kerala</c:v>
                </c:pt>
                <c:pt idx="12">
                  <c:v>Maharashtra</c:v>
                </c:pt>
                <c:pt idx="13">
                  <c:v>Manipur</c:v>
                </c:pt>
                <c:pt idx="14">
                  <c:v>Meghalaya</c:v>
                </c:pt>
                <c:pt idx="15">
                  <c:v>Mizoram</c:v>
                </c:pt>
                <c:pt idx="16">
                  <c:v>Nagaland</c:v>
                </c:pt>
                <c:pt idx="17">
                  <c:v>Odisha</c:v>
                </c:pt>
                <c:pt idx="18">
                  <c:v>Puducherry</c:v>
                </c:pt>
                <c:pt idx="19">
                  <c:v>Punjab</c:v>
                </c:pt>
                <c:pt idx="20">
                  <c:v>Rajasthan</c:v>
                </c:pt>
                <c:pt idx="21">
                  <c:v>Sikkim</c:v>
                </c:pt>
                <c:pt idx="22">
                  <c:v>Tamil Nadu</c:v>
                </c:pt>
                <c:pt idx="23">
                  <c:v>Tripura</c:v>
                </c:pt>
                <c:pt idx="24">
                  <c:v>Uttar Pardesh</c:v>
                </c:pt>
                <c:pt idx="25">
                  <c:v>Uttrakhand</c:v>
                </c:pt>
                <c:pt idx="26">
                  <c:v>West Bengal</c:v>
                </c:pt>
              </c:strCache>
            </c:strRef>
          </c:cat>
          <c:val>
            <c:numRef>
              <c:f>'pivot (2)'!$F$3:$F$29</c:f>
              <c:numCache>
                <c:formatCode>General</c:formatCode>
                <c:ptCount val="27"/>
                <c:pt idx="0">
                  <c:v>70</c:v>
                </c:pt>
                <c:pt idx="1">
                  <c:v>1561</c:v>
                </c:pt>
                <c:pt idx="2">
                  <c:v>58</c:v>
                </c:pt>
                <c:pt idx="3">
                  <c:v>806</c:v>
                </c:pt>
                <c:pt idx="4">
                  <c:v>130</c:v>
                </c:pt>
                <c:pt idx="5">
                  <c:v>7</c:v>
                </c:pt>
                <c:pt idx="6">
                  <c:v>183</c:v>
                </c:pt>
                <c:pt idx="7">
                  <c:v>2096</c:v>
                </c:pt>
                <c:pt idx="8">
                  <c:v>424</c:v>
                </c:pt>
                <c:pt idx="9">
                  <c:v>498</c:v>
                </c:pt>
                <c:pt idx="10">
                  <c:v>1522</c:v>
                </c:pt>
                <c:pt idx="11">
                  <c:v>2818</c:v>
                </c:pt>
                <c:pt idx="12">
                  <c:v>6861</c:v>
                </c:pt>
                <c:pt idx="13">
                  <c:v>117</c:v>
                </c:pt>
                <c:pt idx="14">
                  <c:v>83</c:v>
                </c:pt>
                <c:pt idx="15">
                  <c:v>137</c:v>
                </c:pt>
                <c:pt idx="16">
                  <c:v>10</c:v>
                </c:pt>
                <c:pt idx="17">
                  <c:v>2790</c:v>
                </c:pt>
                <c:pt idx="18">
                  <c:v>65</c:v>
                </c:pt>
                <c:pt idx="19">
                  <c:v>849</c:v>
                </c:pt>
                <c:pt idx="20">
                  <c:v>4959</c:v>
                </c:pt>
                <c:pt idx="21">
                  <c:v>93</c:v>
                </c:pt>
                <c:pt idx="22">
                  <c:v>1658</c:v>
                </c:pt>
                <c:pt idx="23">
                  <c:v>202</c:v>
                </c:pt>
                <c:pt idx="24">
                  <c:v>9182</c:v>
                </c:pt>
                <c:pt idx="25">
                  <c:v>312</c:v>
                </c:pt>
                <c:pt idx="26">
                  <c:v>1667</c:v>
                </c:pt>
              </c:numCache>
            </c:numRef>
          </c:val>
        </c:ser>
        <c:dLbls/>
        <c:gapWidth val="100"/>
        <c:overlap val="-24"/>
        <c:axId val="105657472"/>
        <c:axId val="105659008"/>
      </c:barChart>
      <c:catAx>
        <c:axId val="105657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59008"/>
        <c:crosses val="autoZero"/>
        <c:auto val="1"/>
        <c:lblAlgn val="ctr"/>
        <c:lblOffset val="100"/>
      </c:catAx>
      <c:valAx>
        <c:axId val="10565900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0565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Sheet5!$E$1</c:f>
              <c:strCache>
                <c:ptCount val="1"/>
                <c:pt idx="0">
                  <c:v>Number of Districts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Sheet5!$D$2:$D$33</c:f>
              <c:strCache>
                <c:ptCount val="32"/>
                <c:pt idx="0">
                  <c:v>Dadra &amp; Nagar Haveli</c:v>
                </c:pt>
                <c:pt idx="1">
                  <c:v>Lakshadweep </c:v>
                </c:pt>
                <c:pt idx="2">
                  <c:v>Andaman &amp; Nicobar </c:v>
                </c:pt>
                <c:pt idx="3">
                  <c:v>Chandigarh </c:v>
                </c:pt>
                <c:pt idx="4">
                  <c:v>Goa</c:v>
                </c:pt>
                <c:pt idx="5">
                  <c:v>Mizoram</c:v>
                </c:pt>
                <c:pt idx="6">
                  <c:v>Meghalaya</c:v>
                </c:pt>
                <c:pt idx="7">
                  <c:v>Sikkim</c:v>
                </c:pt>
                <c:pt idx="8">
                  <c:v>Arunachal Pradesh</c:v>
                </c:pt>
                <c:pt idx="9">
                  <c:v>Manipur</c:v>
                </c:pt>
                <c:pt idx="10">
                  <c:v>Tripura</c:v>
                </c:pt>
                <c:pt idx="11">
                  <c:v>Delhi </c:v>
                </c:pt>
                <c:pt idx="12">
                  <c:v>Nagaland</c:v>
                </c:pt>
                <c:pt idx="13">
                  <c:v>Himachal Pradesh</c:v>
                </c:pt>
                <c:pt idx="14">
                  <c:v>Uttarakhand</c:v>
                </c:pt>
                <c:pt idx="15">
                  <c:v>Kerala</c:v>
                </c:pt>
                <c:pt idx="16">
                  <c:v>Chhattisgarh</c:v>
                </c:pt>
                <c:pt idx="17">
                  <c:v>West Bengal</c:v>
                </c:pt>
                <c:pt idx="18">
                  <c:v>Haryana</c:v>
                </c:pt>
                <c:pt idx="19">
                  <c:v>Punjab</c:v>
                </c:pt>
                <c:pt idx="20">
                  <c:v>Andhra Pradesh</c:v>
                </c:pt>
                <c:pt idx="21">
                  <c:v>Jharkhand</c:v>
                </c:pt>
                <c:pt idx="22">
                  <c:v>Gujarat</c:v>
                </c:pt>
                <c:pt idx="23">
                  <c:v>Assam</c:v>
                </c:pt>
                <c:pt idx="24">
                  <c:v>Odisha</c:v>
                </c:pt>
                <c:pt idx="25">
                  <c:v>Tamil Nadu</c:v>
                </c:pt>
                <c:pt idx="26">
                  <c:v>Rajasthan</c:v>
                </c:pt>
                <c:pt idx="27">
                  <c:v>Maharashtra</c:v>
                </c:pt>
                <c:pt idx="28">
                  <c:v>Bihar</c:v>
                </c:pt>
                <c:pt idx="29">
                  <c:v>Karnataka</c:v>
                </c:pt>
                <c:pt idx="30">
                  <c:v>Madhya Pradesh</c:v>
                </c:pt>
                <c:pt idx="31">
                  <c:v>Uttar Pradesh</c:v>
                </c:pt>
              </c:strCache>
            </c:strRef>
          </c:cat>
          <c:val>
            <c:numRef>
              <c:f>Sheet5!$E$2:$E$33</c:f>
              <c:numCache>
                <c:formatCode>General</c:formatCode>
                <c:ptCount val="3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  <c:pt idx="6">
                  <c:v>11</c:v>
                </c:pt>
                <c:pt idx="7">
                  <c:v>4</c:v>
                </c:pt>
                <c:pt idx="8">
                  <c:v>17</c:v>
                </c:pt>
                <c:pt idx="9">
                  <c:v>9</c:v>
                </c:pt>
                <c:pt idx="10">
                  <c:v>8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27</c:v>
                </c:pt>
                <c:pt idx="17">
                  <c:v>19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26</c:v>
                </c:pt>
                <c:pt idx="23">
                  <c:v>27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38</c:v>
                </c:pt>
                <c:pt idx="29">
                  <c:v>30</c:v>
                </c:pt>
                <c:pt idx="30">
                  <c:v>50</c:v>
                </c:pt>
                <c:pt idx="31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Sheet5!$F$1</c:f>
              <c:strCache>
                <c:ptCount val="1"/>
                <c:pt idx="0">
                  <c:v>Number of Special Courts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Sheet5!$D$2:$D$33</c:f>
              <c:strCache>
                <c:ptCount val="32"/>
                <c:pt idx="0">
                  <c:v>Dadra &amp; Nagar Haveli</c:v>
                </c:pt>
                <c:pt idx="1">
                  <c:v>Lakshadweep </c:v>
                </c:pt>
                <c:pt idx="2">
                  <c:v>Andaman &amp; Nicobar </c:v>
                </c:pt>
                <c:pt idx="3">
                  <c:v>Chandigarh </c:v>
                </c:pt>
                <c:pt idx="4">
                  <c:v>Goa</c:v>
                </c:pt>
                <c:pt idx="5">
                  <c:v>Mizoram</c:v>
                </c:pt>
                <c:pt idx="6">
                  <c:v>Meghalaya</c:v>
                </c:pt>
                <c:pt idx="7">
                  <c:v>Sikkim</c:v>
                </c:pt>
                <c:pt idx="8">
                  <c:v>Arunachal Pradesh</c:v>
                </c:pt>
                <c:pt idx="9">
                  <c:v>Manipur</c:v>
                </c:pt>
                <c:pt idx="10">
                  <c:v>Tripura</c:v>
                </c:pt>
                <c:pt idx="11">
                  <c:v>Delhi </c:v>
                </c:pt>
                <c:pt idx="12">
                  <c:v>Nagaland</c:v>
                </c:pt>
                <c:pt idx="13">
                  <c:v>Himachal Pradesh</c:v>
                </c:pt>
                <c:pt idx="14">
                  <c:v>Uttarakhand</c:v>
                </c:pt>
                <c:pt idx="15">
                  <c:v>Kerala</c:v>
                </c:pt>
                <c:pt idx="16">
                  <c:v>Chhattisgarh</c:v>
                </c:pt>
                <c:pt idx="17">
                  <c:v>West Bengal</c:v>
                </c:pt>
                <c:pt idx="18">
                  <c:v>Haryana</c:v>
                </c:pt>
                <c:pt idx="19">
                  <c:v>Punjab</c:v>
                </c:pt>
                <c:pt idx="20">
                  <c:v>Andhra Pradesh</c:v>
                </c:pt>
                <c:pt idx="21">
                  <c:v>Jharkhand</c:v>
                </c:pt>
                <c:pt idx="22">
                  <c:v>Gujarat</c:v>
                </c:pt>
                <c:pt idx="23">
                  <c:v>Assam</c:v>
                </c:pt>
                <c:pt idx="24">
                  <c:v>Odisha</c:v>
                </c:pt>
                <c:pt idx="25">
                  <c:v>Tamil Nadu</c:v>
                </c:pt>
                <c:pt idx="26">
                  <c:v>Rajasthan</c:v>
                </c:pt>
                <c:pt idx="27">
                  <c:v>Maharashtra</c:v>
                </c:pt>
                <c:pt idx="28">
                  <c:v>Bihar</c:v>
                </c:pt>
                <c:pt idx="29">
                  <c:v>Karnataka</c:v>
                </c:pt>
                <c:pt idx="30">
                  <c:v>Madhya Pradesh</c:v>
                </c:pt>
                <c:pt idx="31">
                  <c:v>Uttar Pradesh</c:v>
                </c:pt>
              </c:strCache>
            </c:strRef>
          </c:cat>
          <c:val>
            <c:numRef>
              <c:f>Sheet5!$F$2:$F$33</c:f>
              <c:numCache>
                <c:formatCode>General</c:formatCode>
                <c:ptCount val="3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8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16</c:v>
                </c:pt>
                <c:pt idx="17">
                  <c:v>19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26</c:v>
                </c:pt>
                <c:pt idx="23">
                  <c:v>27</c:v>
                </c:pt>
                <c:pt idx="24">
                  <c:v>30</c:v>
                </c:pt>
                <c:pt idx="25">
                  <c:v>32</c:v>
                </c:pt>
                <c:pt idx="26">
                  <c:v>33</c:v>
                </c:pt>
                <c:pt idx="27">
                  <c:v>34</c:v>
                </c:pt>
                <c:pt idx="28">
                  <c:v>38</c:v>
                </c:pt>
                <c:pt idx="29">
                  <c:v>40</c:v>
                </c:pt>
                <c:pt idx="30">
                  <c:v>50</c:v>
                </c:pt>
                <c:pt idx="31">
                  <c:v>75</c:v>
                </c:pt>
              </c:numCache>
            </c:numRef>
          </c:val>
        </c:ser>
        <c:dLbls/>
        <c:overlap val="100"/>
        <c:axId val="105828352"/>
        <c:axId val="105829888"/>
      </c:barChart>
      <c:catAx>
        <c:axId val="105828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29888"/>
        <c:crosses val="autoZero"/>
        <c:auto val="1"/>
        <c:lblAlgn val="ctr"/>
        <c:lblOffset val="100"/>
      </c:catAx>
      <c:valAx>
        <c:axId val="1058298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Disposal Status </a:t>
            </a:r>
            <a:r>
              <a:rPr lang="en-US" sz="2400" dirty="0"/>
              <a:t>of Rape Cases Against Children 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'Disposal of case'!$N$2</c:f>
              <c:strCache>
                <c:ptCount val="1"/>
                <c:pt idx="0">
                  <c:v>Number of  Rape Cases Against Children  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'Disposal of case'!$M$3:$M$6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'Disposal of case'!$N$3:$N$6</c:f>
              <c:numCache>
                <c:formatCode>General</c:formatCode>
                <c:ptCount val="4"/>
                <c:pt idx="0">
                  <c:v>18747</c:v>
                </c:pt>
                <c:pt idx="1">
                  <c:v>20594</c:v>
                </c:pt>
                <c:pt idx="2">
                  <c:v>23181</c:v>
                </c:pt>
                <c:pt idx="3">
                  <c:v>26972</c:v>
                </c:pt>
              </c:numCache>
            </c:numRef>
          </c:val>
        </c:ser>
        <c:ser>
          <c:idx val="1"/>
          <c:order val="1"/>
          <c:tx>
            <c:strRef>
              <c:f>'Disposal of case'!$O$2</c:f>
              <c:strCache>
                <c:ptCount val="1"/>
                <c:pt idx="0">
                  <c:v>Disposed off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'Disposal of case'!$M$3:$M$6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'Disposal of case'!$O$3:$O$6</c:f>
              <c:numCache>
                <c:formatCode>General</c:formatCode>
                <c:ptCount val="4"/>
                <c:pt idx="0">
                  <c:v>3073</c:v>
                </c:pt>
                <c:pt idx="1">
                  <c:v>3398</c:v>
                </c:pt>
                <c:pt idx="2">
                  <c:v>3754</c:v>
                </c:pt>
                <c:pt idx="3">
                  <c:v>4107</c:v>
                </c:pt>
              </c:numCache>
            </c:numRef>
          </c:val>
        </c:ser>
        <c:ser>
          <c:idx val="2"/>
          <c:order val="2"/>
          <c:tx>
            <c:strRef>
              <c:f>'Disposal of case'!$P$2</c:f>
              <c:strCache>
                <c:ptCount val="1"/>
                <c:pt idx="0">
                  <c:v>Pending </c:v>
                </c:pt>
              </c:strCache>
            </c:strRef>
          </c:tx>
          <c:spPr>
            <a:ln w="63500" cap="rnd">
              <a:solidFill>
                <a:srgbClr val="FFC000"/>
              </a:solidFill>
              <a:prstDash val="dash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solidFill>
                <a:sysClr val="windowText" lastClr="0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'Disposal of case'!$M$3:$M$6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'Disposal of case'!$P$3:$P$6</c:f>
              <c:numCache>
                <c:formatCode>General</c:formatCode>
                <c:ptCount val="4"/>
                <c:pt idx="0">
                  <c:v>15638</c:v>
                </c:pt>
                <c:pt idx="1">
                  <c:v>17187</c:v>
                </c:pt>
                <c:pt idx="2">
                  <c:v>19394</c:v>
                </c:pt>
                <c:pt idx="3">
                  <c:v>22812</c:v>
                </c:pt>
              </c:numCache>
            </c:numRef>
          </c:val>
        </c:ser>
        <c:dLbls>
          <c:showVal val="1"/>
        </c:dLbls>
        <c:marker val="1"/>
        <c:axId val="112572288"/>
        <c:axId val="112573824"/>
      </c:lineChart>
      <c:catAx>
        <c:axId val="112572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573824"/>
        <c:crosses val="autoZero"/>
        <c:auto val="1"/>
        <c:lblAlgn val="ctr"/>
        <c:lblOffset val="100"/>
      </c:catAx>
      <c:valAx>
        <c:axId val="11257382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257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131506032467022E-2"/>
          <c:y val="0.1004296872675715"/>
          <c:w val="0.85001030640386577"/>
          <c:h val="4.805309127338428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ysClr val="windowText" lastClr="00000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Sheet2!$E$3</c:f>
              <c:strCache>
                <c:ptCount val="1"/>
                <c:pt idx="0">
                  <c:v>Currently Married Persons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cat>
            <c:strRef>
              <c:f>Sheet2!$D$4:$D$24</c:f>
              <c:strCache>
                <c:ptCount val="21"/>
                <c:pt idx="0">
                  <c:v>State - UTTAR PRADESH (09)</c:v>
                </c:pt>
                <c:pt idx="1">
                  <c:v>State - MAHARASHTRA (27)</c:v>
                </c:pt>
                <c:pt idx="2">
                  <c:v>State - BIHAR (10)</c:v>
                </c:pt>
                <c:pt idx="3">
                  <c:v>State - RAJASTHAN (08)</c:v>
                </c:pt>
                <c:pt idx="4">
                  <c:v>State - MADHYA PRADESH (23)</c:v>
                </c:pt>
                <c:pt idx="5">
                  <c:v>State - WEST BENGAL (19)</c:v>
                </c:pt>
                <c:pt idx="6">
                  <c:v>State - GUJARAT (24)</c:v>
                </c:pt>
                <c:pt idx="7">
                  <c:v>State - ANDHRA PRADESH (28)</c:v>
                </c:pt>
                <c:pt idx="8">
                  <c:v>State - KARNATAKA (29)</c:v>
                </c:pt>
                <c:pt idx="9">
                  <c:v>State - TAMIL NADU (33)</c:v>
                </c:pt>
                <c:pt idx="10">
                  <c:v>State - JHARKHAND (20)</c:v>
                </c:pt>
                <c:pt idx="11">
                  <c:v>State - ODISHA (21)</c:v>
                </c:pt>
                <c:pt idx="12">
                  <c:v>State - PUNJAB (03)</c:v>
                </c:pt>
                <c:pt idx="13">
                  <c:v>State - HARYANA (06)</c:v>
                </c:pt>
                <c:pt idx="14">
                  <c:v>State - ASSAM (18)</c:v>
                </c:pt>
                <c:pt idx="15">
                  <c:v>State - CHHATTISGARH (22)</c:v>
                </c:pt>
                <c:pt idx="16">
                  <c:v>State - KERALA (32)</c:v>
                </c:pt>
                <c:pt idx="17">
                  <c:v>State - JAMMU &amp; KASHMIR (01)</c:v>
                </c:pt>
                <c:pt idx="18">
                  <c:v>State - NCT OF DELHI (07)</c:v>
                </c:pt>
                <c:pt idx="19">
                  <c:v>State - UTTARAKHAND (05)</c:v>
                </c:pt>
                <c:pt idx="20">
                  <c:v>State - HIMACHAL PRADESH (02)</c:v>
                </c:pt>
              </c:strCache>
            </c:strRef>
          </c:cat>
          <c:val>
            <c:numRef>
              <c:f>Sheet2!$E$4:$E$24</c:f>
              <c:numCache>
                <c:formatCode>General</c:formatCode>
                <c:ptCount val="21"/>
                <c:pt idx="0">
                  <c:v>520568</c:v>
                </c:pt>
                <c:pt idx="1">
                  <c:v>348832</c:v>
                </c:pt>
                <c:pt idx="2">
                  <c:v>291001</c:v>
                </c:pt>
                <c:pt idx="3">
                  <c:v>253493</c:v>
                </c:pt>
                <c:pt idx="4">
                  <c:v>188846</c:v>
                </c:pt>
                <c:pt idx="5">
                  <c:v>174562</c:v>
                </c:pt>
                <c:pt idx="6">
                  <c:v>165756</c:v>
                </c:pt>
                <c:pt idx="7">
                  <c:v>145227</c:v>
                </c:pt>
                <c:pt idx="8">
                  <c:v>114206</c:v>
                </c:pt>
                <c:pt idx="9">
                  <c:v>84579</c:v>
                </c:pt>
                <c:pt idx="10">
                  <c:v>75027</c:v>
                </c:pt>
                <c:pt idx="11">
                  <c:v>59513</c:v>
                </c:pt>
                <c:pt idx="12">
                  <c:v>58443</c:v>
                </c:pt>
                <c:pt idx="13">
                  <c:v>55118</c:v>
                </c:pt>
                <c:pt idx="14">
                  <c:v>48867</c:v>
                </c:pt>
                <c:pt idx="15">
                  <c:v>37629</c:v>
                </c:pt>
                <c:pt idx="16">
                  <c:v>30014</c:v>
                </c:pt>
                <c:pt idx="17">
                  <c:v>22412</c:v>
                </c:pt>
                <c:pt idx="18">
                  <c:v>16436</c:v>
                </c:pt>
                <c:pt idx="19">
                  <c:v>12632</c:v>
                </c:pt>
                <c:pt idx="20">
                  <c:v>10218</c:v>
                </c:pt>
              </c:numCache>
            </c:numRef>
          </c:val>
        </c:ser>
        <c:dLbls/>
        <c:overlap val="100"/>
        <c:axId val="113018752"/>
        <c:axId val="113020288"/>
      </c:barChart>
      <c:catAx>
        <c:axId val="113018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20288"/>
        <c:crosses val="autoZero"/>
        <c:auto val="1"/>
        <c:lblAlgn val="ctr"/>
        <c:lblOffset val="100"/>
      </c:catAx>
      <c:valAx>
        <c:axId val="113020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1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NORTHERN REGION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Statewise!$C$5</c:f>
              <c:strCache>
                <c:ptCount val="1"/>
                <c:pt idx="0">
                  <c:v>Total Complaints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Statewise!$B$6:$B$10</c:f>
              <c:strCache>
                <c:ptCount val="5"/>
                <c:pt idx="0">
                  <c:v>Delhi</c:v>
                </c:pt>
                <c:pt idx="1">
                  <c:v>Haryana</c:v>
                </c:pt>
                <c:pt idx="2">
                  <c:v>Rajathan</c:v>
                </c:pt>
                <c:pt idx="3">
                  <c:v>UP</c:v>
                </c:pt>
                <c:pt idx="4">
                  <c:v>Uttarakhand</c:v>
                </c:pt>
              </c:strCache>
            </c:strRef>
          </c:cat>
          <c:val>
            <c:numRef>
              <c:f>Statewise!$C$6:$C$10</c:f>
              <c:numCache>
                <c:formatCode>General</c:formatCode>
                <c:ptCount val="5"/>
                <c:pt idx="0">
                  <c:v>207</c:v>
                </c:pt>
                <c:pt idx="1">
                  <c:v>207</c:v>
                </c:pt>
                <c:pt idx="2">
                  <c:v>207</c:v>
                </c:pt>
                <c:pt idx="3">
                  <c:v>207</c:v>
                </c:pt>
                <c:pt idx="4">
                  <c:v>207</c:v>
                </c:pt>
              </c:numCache>
            </c:numRef>
          </c:val>
        </c:ser>
        <c:ser>
          <c:idx val="1"/>
          <c:order val="1"/>
          <c:tx>
            <c:strRef>
              <c:f>Statewise!$D$5</c:f>
              <c:strCache>
                <c:ptCount val="1"/>
                <c:pt idx="0">
                  <c:v>No of Complaints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Statewise!$B$6:$B$10</c:f>
              <c:strCache>
                <c:ptCount val="5"/>
                <c:pt idx="0">
                  <c:v>Delhi</c:v>
                </c:pt>
                <c:pt idx="1">
                  <c:v>Haryana</c:v>
                </c:pt>
                <c:pt idx="2">
                  <c:v>Rajathan</c:v>
                </c:pt>
                <c:pt idx="3">
                  <c:v>UP</c:v>
                </c:pt>
                <c:pt idx="4">
                  <c:v>Uttarakhand</c:v>
                </c:pt>
              </c:strCache>
            </c:strRef>
          </c:cat>
          <c:val>
            <c:numRef>
              <c:f>Statewise!$D$6:$D$10</c:f>
              <c:numCache>
                <c:formatCode>General</c:formatCode>
                <c:ptCount val="5"/>
                <c:pt idx="0">
                  <c:v>4</c:v>
                </c:pt>
                <c:pt idx="1">
                  <c:v>21</c:v>
                </c:pt>
                <c:pt idx="2">
                  <c:v>2</c:v>
                </c:pt>
                <c:pt idx="3">
                  <c:v>162</c:v>
                </c:pt>
                <c:pt idx="4">
                  <c:v>2</c:v>
                </c:pt>
              </c:numCache>
            </c:numRef>
          </c:val>
        </c:ser>
        <c:dLbls/>
        <c:overlap val="100"/>
        <c:axId val="113904256"/>
        <c:axId val="113918336"/>
      </c:barChart>
      <c:catAx>
        <c:axId val="113904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18336"/>
        <c:crosses val="autoZero"/>
        <c:auto val="1"/>
        <c:lblAlgn val="ctr"/>
        <c:lblOffset val="100"/>
      </c:catAx>
      <c:valAx>
        <c:axId val="113918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0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EASTERN REGION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Statewise!$C$12</c:f>
              <c:strCache>
                <c:ptCount val="1"/>
                <c:pt idx="0">
                  <c:v>Total Complaints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Statewise!$B$13:$B$15</c:f>
              <c:strCache>
                <c:ptCount val="3"/>
                <c:pt idx="0">
                  <c:v>Bihar</c:v>
                </c:pt>
                <c:pt idx="1">
                  <c:v>Odisha </c:v>
                </c:pt>
                <c:pt idx="2">
                  <c:v>WB</c:v>
                </c:pt>
              </c:strCache>
            </c:strRef>
          </c:cat>
          <c:val>
            <c:numRef>
              <c:f>Statewise!$C$13:$C$15</c:f>
              <c:numCache>
                <c:formatCode>General</c:formatCode>
                <c:ptCount val="3"/>
                <c:pt idx="0">
                  <c:v>207</c:v>
                </c:pt>
                <c:pt idx="1">
                  <c:v>207</c:v>
                </c:pt>
                <c:pt idx="2">
                  <c:v>207</c:v>
                </c:pt>
              </c:numCache>
            </c:numRef>
          </c:val>
        </c:ser>
        <c:ser>
          <c:idx val="1"/>
          <c:order val="1"/>
          <c:tx>
            <c:strRef>
              <c:f>Statewise!$D$12</c:f>
              <c:strCache>
                <c:ptCount val="1"/>
                <c:pt idx="0">
                  <c:v>No of Complaints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Statewise!$B$13:$B$15</c:f>
              <c:strCache>
                <c:ptCount val="3"/>
                <c:pt idx="0">
                  <c:v>Bihar</c:v>
                </c:pt>
                <c:pt idx="1">
                  <c:v>Odisha </c:v>
                </c:pt>
                <c:pt idx="2">
                  <c:v>WB</c:v>
                </c:pt>
              </c:strCache>
            </c:strRef>
          </c:cat>
          <c:val>
            <c:numRef>
              <c:f>Statewise!$D$13:$D$15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dLbls/>
        <c:overlap val="100"/>
        <c:axId val="113883008"/>
        <c:axId val="113884544"/>
      </c:barChart>
      <c:catAx>
        <c:axId val="113883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84544"/>
        <c:crosses val="autoZero"/>
        <c:auto val="1"/>
        <c:lblAlgn val="ctr"/>
        <c:lblOffset val="100"/>
      </c:catAx>
      <c:valAx>
        <c:axId val="113884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8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WESTERN REGION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Statewise!$C$17</c:f>
              <c:strCache>
                <c:ptCount val="1"/>
                <c:pt idx="0">
                  <c:v>Total Complaints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Statewise!$B$18:$B$19</c:f>
              <c:strCache>
                <c:ptCount val="2"/>
                <c:pt idx="0">
                  <c:v>Gujarat</c:v>
                </c:pt>
                <c:pt idx="1">
                  <c:v>Maharashtra</c:v>
                </c:pt>
              </c:strCache>
            </c:strRef>
          </c:cat>
          <c:val>
            <c:numRef>
              <c:f>Statewise!$C$18:$C$19</c:f>
              <c:numCache>
                <c:formatCode>General</c:formatCode>
                <c:ptCount val="2"/>
                <c:pt idx="0">
                  <c:v>207</c:v>
                </c:pt>
                <c:pt idx="1">
                  <c:v>207</c:v>
                </c:pt>
              </c:numCache>
            </c:numRef>
          </c:val>
        </c:ser>
        <c:ser>
          <c:idx val="1"/>
          <c:order val="1"/>
          <c:tx>
            <c:strRef>
              <c:f>Statewise!$D$17</c:f>
              <c:strCache>
                <c:ptCount val="1"/>
                <c:pt idx="0">
                  <c:v>No of Complaints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Statewise!$B$18:$B$19</c:f>
              <c:strCache>
                <c:ptCount val="2"/>
                <c:pt idx="0">
                  <c:v>Gujarat</c:v>
                </c:pt>
                <c:pt idx="1">
                  <c:v>Maharashtra</c:v>
                </c:pt>
              </c:strCache>
            </c:strRef>
          </c:cat>
          <c:val>
            <c:numRef>
              <c:f>Statewise!$D$18:$D$19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/>
        <c:overlap val="100"/>
        <c:axId val="114300032"/>
        <c:axId val="114301568"/>
      </c:barChart>
      <c:catAx>
        <c:axId val="114300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301568"/>
        <c:crosses val="autoZero"/>
        <c:auto val="1"/>
        <c:lblAlgn val="ctr"/>
        <c:lblOffset val="100"/>
      </c:catAx>
      <c:valAx>
        <c:axId val="114301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30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SOUTHERN REGION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Statewise!$C$21</c:f>
              <c:strCache>
                <c:ptCount val="1"/>
                <c:pt idx="0">
                  <c:v>Total Complaints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Statewise!$B$22:$B$24</c:f>
              <c:strCache>
                <c:ptCount val="3"/>
                <c:pt idx="0">
                  <c:v>Tamil Nadu</c:v>
                </c:pt>
                <c:pt idx="1">
                  <c:v>Telangana</c:v>
                </c:pt>
                <c:pt idx="2">
                  <c:v>Karnataka</c:v>
                </c:pt>
              </c:strCache>
            </c:strRef>
          </c:cat>
          <c:val>
            <c:numRef>
              <c:f>Statewise!$C$22:$C$24</c:f>
              <c:numCache>
                <c:formatCode>General</c:formatCode>
                <c:ptCount val="3"/>
                <c:pt idx="0">
                  <c:v>207</c:v>
                </c:pt>
                <c:pt idx="1">
                  <c:v>207</c:v>
                </c:pt>
                <c:pt idx="2">
                  <c:v>207</c:v>
                </c:pt>
              </c:numCache>
            </c:numRef>
          </c:val>
        </c:ser>
        <c:ser>
          <c:idx val="1"/>
          <c:order val="1"/>
          <c:tx>
            <c:strRef>
              <c:f>Statewise!$D$21</c:f>
              <c:strCache>
                <c:ptCount val="1"/>
                <c:pt idx="0">
                  <c:v>No of Complaints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Statewise!$B$22:$B$24</c:f>
              <c:strCache>
                <c:ptCount val="3"/>
                <c:pt idx="0">
                  <c:v>Tamil Nadu</c:v>
                </c:pt>
                <c:pt idx="1">
                  <c:v>Telangana</c:v>
                </c:pt>
                <c:pt idx="2">
                  <c:v>Karnataka</c:v>
                </c:pt>
              </c:strCache>
            </c:strRef>
          </c:cat>
          <c:val>
            <c:numRef>
              <c:f>Statewise!$D$22:$D$24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/>
        <c:overlap val="100"/>
        <c:axId val="114884992"/>
        <c:axId val="114886528"/>
      </c:barChart>
      <c:catAx>
        <c:axId val="114884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86528"/>
        <c:crosses val="autoZero"/>
        <c:auto val="1"/>
        <c:lblAlgn val="ctr"/>
        <c:lblOffset val="100"/>
      </c:catAx>
      <c:valAx>
        <c:axId val="114886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8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7E4EF-1262-4A90-8A38-63F8BB47C1B5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373C3C-C186-4BA5-8E2D-E550370BA537}">
      <dgm:prSet phldrT="[Text]"/>
      <dgm:spPr>
        <a:pattFill prst="pct80">
          <a:fgClr>
            <a:schemeClr val="accent1"/>
          </a:fgClr>
          <a:bgClr>
            <a:schemeClr val="bg1"/>
          </a:bgClr>
        </a:pattFill>
        <a:scene3d>
          <a:camera prst="orthographicFront">
            <a:rot lat="21599994" lon="21299997" rev="0"/>
          </a:camera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/>
            <a:t>Existing laws (IPC and JJ Act, 2000) not enough to address sexual offences committed against children </a:t>
          </a:r>
          <a:endParaRPr lang="en-US" dirty="0"/>
        </a:p>
      </dgm:t>
    </dgm:pt>
    <dgm:pt modelId="{A09913A6-6F16-4054-BF8D-A4B1126C2EE6}" type="parTrans" cxnId="{576E9C96-4FC0-44F8-BF9F-A4CAA57164BD}">
      <dgm:prSet/>
      <dgm:spPr/>
      <dgm:t>
        <a:bodyPr/>
        <a:lstStyle/>
        <a:p>
          <a:endParaRPr lang="en-US"/>
        </a:p>
      </dgm:t>
    </dgm:pt>
    <dgm:pt modelId="{0C977143-EDDC-4A72-8A96-2C8A4CF3399E}" type="sibTrans" cxnId="{576E9C96-4FC0-44F8-BF9F-A4CAA57164BD}">
      <dgm:prSet/>
      <dgm:spPr/>
      <dgm:t>
        <a:bodyPr/>
        <a:lstStyle/>
        <a:p>
          <a:endParaRPr lang="en-US"/>
        </a:p>
      </dgm:t>
    </dgm:pt>
    <dgm:pt modelId="{7B31C6C5-D775-48E8-B153-881D8EA0AC11}">
      <dgm:prSet phldrT="[Text]"/>
      <dgm:spPr>
        <a:pattFill prst="pct80">
          <a:fgClr>
            <a:schemeClr val="accent1"/>
          </a:fgClr>
          <a:bgClr>
            <a:schemeClr val="bg1"/>
          </a:bgClr>
        </a:pattFill>
        <a:scene3d>
          <a:camera prst="orthographicFront">
            <a:rot lat="20099998" lon="0" rev="0"/>
          </a:camera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dirty="0" smtClean="0"/>
            <a:t>No specific provisions or laws for dealing with sexual abuse of MALE children</a:t>
          </a:r>
          <a:endParaRPr lang="en-US" dirty="0"/>
        </a:p>
      </dgm:t>
    </dgm:pt>
    <dgm:pt modelId="{A40D5467-7883-44A4-9187-66AEC78BDF67}" type="parTrans" cxnId="{99BCFEDA-1B93-494C-A61D-CEA0DB750F17}">
      <dgm:prSet/>
      <dgm:spPr/>
      <dgm:t>
        <a:bodyPr/>
        <a:lstStyle/>
        <a:p>
          <a:endParaRPr lang="en-US"/>
        </a:p>
      </dgm:t>
    </dgm:pt>
    <dgm:pt modelId="{AE8CA86F-1174-4807-894F-1C144325153B}" type="sibTrans" cxnId="{99BCFEDA-1B93-494C-A61D-CEA0DB750F17}">
      <dgm:prSet/>
      <dgm:spPr/>
      <dgm:t>
        <a:bodyPr/>
        <a:lstStyle/>
        <a:p>
          <a:endParaRPr lang="en-US"/>
        </a:p>
      </dgm:t>
    </dgm:pt>
    <dgm:pt modelId="{A4CC0CCF-7E0F-4924-BC83-D35C2915AB59}" type="pres">
      <dgm:prSet presAssocID="{4DE7E4EF-1262-4A90-8A38-63F8BB47C1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EC1B1A-2A13-4338-9242-09B7F5205FFD}" type="pres">
      <dgm:prSet presAssocID="{14373C3C-C186-4BA5-8E2D-E550370BA53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04FC7-1F85-4762-890E-58C0ED5AA4C2}" type="pres">
      <dgm:prSet presAssocID="{0C977143-EDDC-4A72-8A96-2C8A4CF3399E}" presName="sibTrans" presStyleCnt="0"/>
      <dgm:spPr/>
      <dgm:t>
        <a:bodyPr/>
        <a:lstStyle/>
        <a:p>
          <a:endParaRPr lang="en-US"/>
        </a:p>
      </dgm:t>
    </dgm:pt>
    <dgm:pt modelId="{AB843839-CEB7-42E5-952C-4FD608373FD2}" type="pres">
      <dgm:prSet presAssocID="{7B31C6C5-D775-48E8-B153-881D8EA0AC11}" presName="node" presStyleLbl="node1" presStyleIdx="1" presStyleCnt="2" custLinFactNeighborY="-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FFE80-1E13-40C4-9B35-47DEA72343EE}" type="presOf" srcId="{14373C3C-C186-4BA5-8E2D-E550370BA537}" destId="{D5EC1B1A-2A13-4338-9242-09B7F5205FFD}" srcOrd="0" destOrd="0" presId="urn:microsoft.com/office/officeart/2005/8/layout/hList6"/>
    <dgm:cxn modelId="{BF621298-DA4B-48EE-BB7A-CB104368C866}" type="presOf" srcId="{4DE7E4EF-1262-4A90-8A38-63F8BB47C1B5}" destId="{A4CC0CCF-7E0F-4924-BC83-D35C2915AB59}" srcOrd="0" destOrd="0" presId="urn:microsoft.com/office/officeart/2005/8/layout/hList6"/>
    <dgm:cxn modelId="{576E9C96-4FC0-44F8-BF9F-A4CAA57164BD}" srcId="{4DE7E4EF-1262-4A90-8A38-63F8BB47C1B5}" destId="{14373C3C-C186-4BA5-8E2D-E550370BA537}" srcOrd="0" destOrd="0" parTransId="{A09913A6-6F16-4054-BF8D-A4B1126C2EE6}" sibTransId="{0C977143-EDDC-4A72-8A96-2C8A4CF3399E}"/>
    <dgm:cxn modelId="{9AE2AFA7-3F74-41F4-BA44-07D3CB1BA1C0}" type="presOf" srcId="{7B31C6C5-D775-48E8-B153-881D8EA0AC11}" destId="{AB843839-CEB7-42E5-952C-4FD608373FD2}" srcOrd="0" destOrd="0" presId="urn:microsoft.com/office/officeart/2005/8/layout/hList6"/>
    <dgm:cxn modelId="{99BCFEDA-1B93-494C-A61D-CEA0DB750F17}" srcId="{4DE7E4EF-1262-4A90-8A38-63F8BB47C1B5}" destId="{7B31C6C5-D775-48E8-B153-881D8EA0AC11}" srcOrd="1" destOrd="0" parTransId="{A40D5467-7883-44A4-9187-66AEC78BDF67}" sibTransId="{AE8CA86F-1174-4807-894F-1C144325153B}"/>
    <dgm:cxn modelId="{6196181E-8DFE-4FCC-8656-6C98EDABB8F7}" type="presParOf" srcId="{A4CC0CCF-7E0F-4924-BC83-D35C2915AB59}" destId="{D5EC1B1A-2A13-4338-9242-09B7F5205FFD}" srcOrd="0" destOrd="0" presId="urn:microsoft.com/office/officeart/2005/8/layout/hList6"/>
    <dgm:cxn modelId="{6F95DAED-875E-4608-A965-52E9FAF96285}" type="presParOf" srcId="{A4CC0CCF-7E0F-4924-BC83-D35C2915AB59}" destId="{30D04FC7-1F85-4762-890E-58C0ED5AA4C2}" srcOrd="1" destOrd="0" presId="urn:microsoft.com/office/officeart/2005/8/layout/hList6"/>
    <dgm:cxn modelId="{89020509-2590-491C-A337-1180B135A88B}" type="presParOf" srcId="{A4CC0CCF-7E0F-4924-BC83-D35C2915AB59}" destId="{AB843839-CEB7-42E5-952C-4FD608373FD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5BF5A-6DD3-49DD-B5E2-CC4DE4D30B70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03684D-7753-4A6D-9C73-3EC9E7ECD218}">
      <dgm:prSet phldrT="[Text]" custT="1"/>
      <dgm:spPr/>
      <dgm:t>
        <a:bodyPr/>
        <a:lstStyle/>
        <a:p>
          <a:r>
            <a:rPr lang="en-IN" sz="1600" dirty="0" smtClean="0">
              <a:latin typeface="Arial" panose="020B0604020202020204" pitchFamily="34" charset="0"/>
              <a:cs typeface="Arial" panose="020B0604020202020204" pitchFamily="34" charset="0"/>
            </a:rPr>
            <a:t>Section 19(6) - the SJPU / or the local police have to report the matter to Special Court within 24 hours.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0CF47-2835-43F6-B51F-F1CCF5BF04F1}" type="parTrans" cxnId="{B62D029C-E09B-4D8E-A885-489276E398D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1C0EC-BB91-4777-9C50-52FC0E07825D}" type="sibTrans" cxnId="{B62D029C-E09B-4D8E-A885-489276E398DC}">
      <dgm:prSet custT="1"/>
      <dgm:spPr/>
      <dgm:t>
        <a:bodyPr/>
        <a:lstStyle/>
        <a:p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D8DD1-5E21-4605-BB68-4C3336E2D7D0}">
      <dgm:prSet phldrT="[Text]" custT="1"/>
      <dgm:spPr/>
      <dgm:t>
        <a:bodyPr/>
        <a:lstStyle/>
        <a:p>
          <a:r>
            <a:rPr lang="en-IN" sz="1600" dirty="0" smtClean="0">
              <a:latin typeface="Arial" panose="020B0604020202020204" pitchFamily="34" charset="0"/>
              <a:cs typeface="Arial" panose="020B0604020202020204" pitchFamily="34" charset="0"/>
            </a:rPr>
            <a:t>Evidence of the child has to be recorded within a period of thirty days of the Special Court taking cognizance of the offence.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37DFB-9ADA-4A66-A06B-AD8E8B1324C2}" type="parTrans" cxnId="{D3A64796-32E2-4758-848F-F6E27AB32A2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D00D7-74B1-474E-85D6-247103B48108}" type="sibTrans" cxnId="{D3A64796-32E2-4758-848F-F6E27AB32A2B}">
      <dgm:prSet custT="1"/>
      <dgm:spPr/>
      <dgm:t>
        <a:bodyPr/>
        <a:lstStyle/>
        <a:p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72A3A2-321F-4470-A90A-75E20C8D8974}">
      <dgm:prSet phldrT="[Text]" custT="1"/>
      <dgm:spPr/>
      <dgm:t>
        <a:bodyPr/>
        <a:lstStyle/>
        <a:p>
          <a:r>
            <a:rPr lang="en-IN" sz="1600" dirty="0" smtClean="0">
              <a:latin typeface="Arial" panose="020B0604020202020204" pitchFamily="34" charset="0"/>
              <a:cs typeface="Arial" panose="020B0604020202020204" pitchFamily="34" charset="0"/>
            </a:rPr>
            <a:t>The Special Court shall complete the trial, as far as possible, within a period of one year from the date of taking cognizance of the offence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DAFF4C-8B53-4651-ADB4-F126555EE001}" type="parTrans" cxnId="{06C36E2A-9878-46EC-AC5C-6B01D10EB2A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C91057-E4CF-407E-BA4B-A70751F954EB}" type="sibTrans" cxnId="{06C36E2A-9878-46EC-AC5C-6B01D10EB2A0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BA212-7A55-43E6-95FE-83116865FC3D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Special Court may take cognizance of any offence, without the accused being committed to it for trial, upon receiving a receiving a complaint of facts which constitute such offence or upon a police report of such facts [Section 33 (1)]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7F525-6359-4B59-ADEA-A7C11D97C26F}" type="parTrans" cxnId="{61CF31E0-01DF-45B6-8E2D-A70A371D6C5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DF650-CA16-406B-B20B-D14A820A0CC1}" type="sibTrans" cxnId="{61CF31E0-01DF-45B6-8E2D-A70A371D6C57}">
      <dgm:prSet custT="1"/>
      <dgm:spPr/>
      <dgm:t>
        <a:bodyPr/>
        <a:lstStyle/>
        <a:p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99878-A662-4E02-9276-66912AD893EE}" type="pres">
      <dgm:prSet presAssocID="{37A5BF5A-6DD3-49DD-B5E2-CC4DE4D30B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B18CAE-F625-40C1-8F3D-8C82A6A5F5EA}" type="pres">
      <dgm:prSet presAssocID="{37A5BF5A-6DD3-49DD-B5E2-CC4DE4D30B70}" presName="dummyMaxCanvas" presStyleCnt="0">
        <dgm:presLayoutVars/>
      </dgm:prSet>
      <dgm:spPr/>
    </dgm:pt>
    <dgm:pt modelId="{B084FD3D-11D7-4E58-9DAE-FED307673618}" type="pres">
      <dgm:prSet presAssocID="{37A5BF5A-6DD3-49DD-B5E2-CC4DE4D30B7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36FBB-95BB-4523-9298-615B59A03F17}" type="pres">
      <dgm:prSet presAssocID="{37A5BF5A-6DD3-49DD-B5E2-CC4DE4D30B7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3F8E2-A720-4223-BFA5-1F486B42B39D}" type="pres">
      <dgm:prSet presAssocID="{37A5BF5A-6DD3-49DD-B5E2-CC4DE4D30B7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970CA-1D6C-4339-B18D-8C3FEC6FC130}" type="pres">
      <dgm:prSet presAssocID="{37A5BF5A-6DD3-49DD-B5E2-CC4DE4D30B7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B69DC-4C15-4A13-B658-962C4BBE3BE4}" type="pres">
      <dgm:prSet presAssocID="{37A5BF5A-6DD3-49DD-B5E2-CC4DE4D30B7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857F3-4ABB-4F4E-9926-73663586F4D8}" type="pres">
      <dgm:prSet presAssocID="{37A5BF5A-6DD3-49DD-B5E2-CC4DE4D30B7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EB5BD-E9C7-474A-A8C2-031821E569D9}" type="pres">
      <dgm:prSet presAssocID="{37A5BF5A-6DD3-49DD-B5E2-CC4DE4D30B7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661D4-2456-427E-B633-320FE54B36A7}" type="pres">
      <dgm:prSet presAssocID="{37A5BF5A-6DD3-49DD-B5E2-CC4DE4D30B7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27723-2B95-4365-B367-CC9D86A73E37}" type="pres">
      <dgm:prSet presAssocID="{37A5BF5A-6DD3-49DD-B5E2-CC4DE4D30B7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A2987-9D03-4792-9693-2EC3BDB91262}" type="pres">
      <dgm:prSet presAssocID="{37A5BF5A-6DD3-49DD-B5E2-CC4DE4D30B7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CFCB4-735B-4C71-B004-DE7A36FBD589}" type="pres">
      <dgm:prSet presAssocID="{37A5BF5A-6DD3-49DD-B5E2-CC4DE4D30B7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AD620-1A98-40C2-B5DC-56B904D913A8}" type="presOf" srcId="{75ED8DD1-5E21-4605-BB68-4C3336E2D7D0}" destId="{189A2987-9D03-4792-9693-2EC3BDB91262}" srcOrd="1" destOrd="0" presId="urn:microsoft.com/office/officeart/2005/8/layout/vProcess5"/>
    <dgm:cxn modelId="{B62D029C-E09B-4D8E-A885-489276E398DC}" srcId="{37A5BF5A-6DD3-49DD-B5E2-CC4DE4D30B70}" destId="{3703684D-7753-4A6D-9C73-3EC9E7ECD218}" srcOrd="1" destOrd="0" parTransId="{D180CF47-2835-43F6-B51F-F1CCF5BF04F1}" sibTransId="{4801C0EC-BB91-4777-9C50-52FC0E07825D}"/>
    <dgm:cxn modelId="{61CF31E0-01DF-45B6-8E2D-A70A371D6C57}" srcId="{37A5BF5A-6DD3-49DD-B5E2-CC4DE4D30B70}" destId="{560BA212-7A55-43E6-95FE-83116865FC3D}" srcOrd="0" destOrd="0" parTransId="{6C87F525-6359-4B59-ADEA-A7C11D97C26F}" sibTransId="{F40DF650-CA16-406B-B20B-D14A820A0CC1}"/>
    <dgm:cxn modelId="{1CACAD16-E056-4046-8BA2-FC82E7F24041}" type="presOf" srcId="{4801C0EC-BB91-4777-9C50-52FC0E07825D}" destId="{3C4857F3-4ABB-4F4E-9926-73663586F4D8}" srcOrd="0" destOrd="0" presId="urn:microsoft.com/office/officeart/2005/8/layout/vProcess5"/>
    <dgm:cxn modelId="{D3A64796-32E2-4758-848F-F6E27AB32A2B}" srcId="{37A5BF5A-6DD3-49DD-B5E2-CC4DE4D30B70}" destId="{75ED8DD1-5E21-4605-BB68-4C3336E2D7D0}" srcOrd="2" destOrd="0" parTransId="{F2E37DFB-9ADA-4A66-A06B-AD8E8B1324C2}" sibTransId="{715D00D7-74B1-474E-85D6-247103B48108}"/>
    <dgm:cxn modelId="{DD8B0E69-C91D-46A2-928E-50378E6CD929}" type="presOf" srcId="{560BA212-7A55-43E6-95FE-83116865FC3D}" destId="{AE4661D4-2456-427E-B633-320FE54B36A7}" srcOrd="1" destOrd="0" presId="urn:microsoft.com/office/officeart/2005/8/layout/vProcess5"/>
    <dgm:cxn modelId="{F07AED09-ED93-4CC6-8CD8-3168EF9D09E6}" type="presOf" srcId="{75ED8DD1-5E21-4605-BB68-4C3336E2D7D0}" destId="{0E13F8E2-A720-4223-BFA5-1F486B42B39D}" srcOrd="0" destOrd="0" presId="urn:microsoft.com/office/officeart/2005/8/layout/vProcess5"/>
    <dgm:cxn modelId="{63480BB3-3499-41DD-8CFD-E2A38C47E904}" type="presOf" srcId="{37A5BF5A-6DD3-49DD-B5E2-CC4DE4D30B70}" destId="{D8399878-A662-4E02-9276-66912AD893EE}" srcOrd="0" destOrd="0" presId="urn:microsoft.com/office/officeart/2005/8/layout/vProcess5"/>
    <dgm:cxn modelId="{241CC73E-084C-4F1D-BCF1-46600F86A3A8}" type="presOf" srcId="{4B72A3A2-321F-4470-A90A-75E20C8D8974}" destId="{259970CA-1D6C-4339-B18D-8C3FEC6FC130}" srcOrd="0" destOrd="0" presId="urn:microsoft.com/office/officeart/2005/8/layout/vProcess5"/>
    <dgm:cxn modelId="{F375E8F3-7A28-410B-B749-6C755E712A41}" type="presOf" srcId="{3703684D-7753-4A6D-9C73-3EC9E7ECD218}" destId="{F6C27723-2B95-4365-B367-CC9D86A73E37}" srcOrd="1" destOrd="0" presId="urn:microsoft.com/office/officeart/2005/8/layout/vProcess5"/>
    <dgm:cxn modelId="{CF6BA9C3-9B72-473C-AFE4-93D2DCE1F022}" type="presOf" srcId="{4B72A3A2-321F-4470-A90A-75E20C8D8974}" destId="{BF2CFCB4-735B-4C71-B004-DE7A36FBD589}" srcOrd="1" destOrd="0" presId="urn:microsoft.com/office/officeart/2005/8/layout/vProcess5"/>
    <dgm:cxn modelId="{9975B8C7-85F1-47D9-9F31-2AD099952137}" type="presOf" srcId="{3703684D-7753-4A6D-9C73-3EC9E7ECD218}" destId="{D1D36FBB-95BB-4523-9298-615B59A03F17}" srcOrd="0" destOrd="0" presId="urn:microsoft.com/office/officeart/2005/8/layout/vProcess5"/>
    <dgm:cxn modelId="{06C36E2A-9878-46EC-AC5C-6B01D10EB2A0}" srcId="{37A5BF5A-6DD3-49DD-B5E2-CC4DE4D30B70}" destId="{4B72A3A2-321F-4470-A90A-75E20C8D8974}" srcOrd="3" destOrd="0" parTransId="{70DAFF4C-8B53-4651-ADB4-F126555EE001}" sibTransId="{8EC91057-E4CF-407E-BA4B-A70751F954EB}"/>
    <dgm:cxn modelId="{15851CB4-FB01-4949-9C86-155E8AA138A2}" type="presOf" srcId="{560BA212-7A55-43E6-95FE-83116865FC3D}" destId="{B084FD3D-11D7-4E58-9DAE-FED307673618}" srcOrd="0" destOrd="0" presId="urn:microsoft.com/office/officeart/2005/8/layout/vProcess5"/>
    <dgm:cxn modelId="{BD8DBACB-0C95-4D49-B9D1-F67D78384A93}" type="presOf" srcId="{F40DF650-CA16-406B-B20B-D14A820A0CC1}" destId="{4CFB69DC-4C15-4A13-B658-962C4BBE3BE4}" srcOrd="0" destOrd="0" presId="urn:microsoft.com/office/officeart/2005/8/layout/vProcess5"/>
    <dgm:cxn modelId="{E7DDB8F3-1FED-4040-A0D1-1F628DE0C7FE}" type="presOf" srcId="{715D00D7-74B1-474E-85D6-247103B48108}" destId="{F71EB5BD-E9C7-474A-A8C2-031821E569D9}" srcOrd="0" destOrd="0" presId="urn:microsoft.com/office/officeart/2005/8/layout/vProcess5"/>
    <dgm:cxn modelId="{E18355E9-E851-4C33-9FCC-47628D737C31}" type="presParOf" srcId="{D8399878-A662-4E02-9276-66912AD893EE}" destId="{63B18CAE-F625-40C1-8F3D-8C82A6A5F5EA}" srcOrd="0" destOrd="0" presId="urn:microsoft.com/office/officeart/2005/8/layout/vProcess5"/>
    <dgm:cxn modelId="{014FBFC6-80BD-4509-9059-B74D88C30175}" type="presParOf" srcId="{D8399878-A662-4E02-9276-66912AD893EE}" destId="{B084FD3D-11D7-4E58-9DAE-FED307673618}" srcOrd="1" destOrd="0" presId="urn:microsoft.com/office/officeart/2005/8/layout/vProcess5"/>
    <dgm:cxn modelId="{7B71019B-8386-4601-B17C-4E883139D631}" type="presParOf" srcId="{D8399878-A662-4E02-9276-66912AD893EE}" destId="{D1D36FBB-95BB-4523-9298-615B59A03F17}" srcOrd="2" destOrd="0" presId="urn:microsoft.com/office/officeart/2005/8/layout/vProcess5"/>
    <dgm:cxn modelId="{74DAD864-C6D3-4521-8E6C-958B0A63D697}" type="presParOf" srcId="{D8399878-A662-4E02-9276-66912AD893EE}" destId="{0E13F8E2-A720-4223-BFA5-1F486B42B39D}" srcOrd="3" destOrd="0" presId="urn:microsoft.com/office/officeart/2005/8/layout/vProcess5"/>
    <dgm:cxn modelId="{47C752B7-36DF-4E8A-AA56-B1BEE6B2FAB4}" type="presParOf" srcId="{D8399878-A662-4E02-9276-66912AD893EE}" destId="{259970CA-1D6C-4339-B18D-8C3FEC6FC130}" srcOrd="4" destOrd="0" presId="urn:microsoft.com/office/officeart/2005/8/layout/vProcess5"/>
    <dgm:cxn modelId="{D3758ED1-A9A4-4631-A58B-410197509D09}" type="presParOf" srcId="{D8399878-A662-4E02-9276-66912AD893EE}" destId="{4CFB69DC-4C15-4A13-B658-962C4BBE3BE4}" srcOrd="5" destOrd="0" presId="urn:microsoft.com/office/officeart/2005/8/layout/vProcess5"/>
    <dgm:cxn modelId="{C932DB6C-5C36-472D-B31F-D3AF1DE17B22}" type="presParOf" srcId="{D8399878-A662-4E02-9276-66912AD893EE}" destId="{3C4857F3-4ABB-4F4E-9926-73663586F4D8}" srcOrd="6" destOrd="0" presId="urn:microsoft.com/office/officeart/2005/8/layout/vProcess5"/>
    <dgm:cxn modelId="{8580EF13-4D19-45D7-8091-689DB55311B4}" type="presParOf" srcId="{D8399878-A662-4E02-9276-66912AD893EE}" destId="{F71EB5BD-E9C7-474A-A8C2-031821E569D9}" srcOrd="7" destOrd="0" presId="urn:microsoft.com/office/officeart/2005/8/layout/vProcess5"/>
    <dgm:cxn modelId="{E45CF1DA-30DE-4C59-B923-5A9086ADA20C}" type="presParOf" srcId="{D8399878-A662-4E02-9276-66912AD893EE}" destId="{AE4661D4-2456-427E-B633-320FE54B36A7}" srcOrd="8" destOrd="0" presId="urn:microsoft.com/office/officeart/2005/8/layout/vProcess5"/>
    <dgm:cxn modelId="{BF5F3B03-832B-4984-B841-C236EDEB56B2}" type="presParOf" srcId="{D8399878-A662-4E02-9276-66912AD893EE}" destId="{F6C27723-2B95-4365-B367-CC9D86A73E37}" srcOrd="9" destOrd="0" presId="urn:microsoft.com/office/officeart/2005/8/layout/vProcess5"/>
    <dgm:cxn modelId="{80C68B7E-7D28-435F-A700-05362924B08D}" type="presParOf" srcId="{D8399878-A662-4E02-9276-66912AD893EE}" destId="{189A2987-9D03-4792-9693-2EC3BDB91262}" srcOrd="10" destOrd="0" presId="urn:microsoft.com/office/officeart/2005/8/layout/vProcess5"/>
    <dgm:cxn modelId="{641A8122-52AA-4A27-BAB8-3AE88A3F8CCC}" type="presParOf" srcId="{D8399878-A662-4E02-9276-66912AD893EE}" destId="{BF2CFCB4-735B-4C71-B004-DE7A36FBD58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06584-6CE9-4125-8D22-BD7A931D6491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47609A-F10E-4298-905B-7890C0EFC613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</a:rPr>
            <a:t>SJPU/JWO</a:t>
          </a:r>
          <a:r>
            <a:rPr lang="en-US" sz="2000" dirty="0" smtClean="0"/>
            <a:t> </a:t>
          </a:r>
          <a:endParaRPr lang="en-US" sz="2000" dirty="0"/>
        </a:p>
      </dgm:t>
    </dgm:pt>
    <dgm:pt modelId="{E74E0F29-23AC-4F16-9982-B20D80D6B4C9}" type="parTrans" cxnId="{5DA84BC1-3EB0-400F-BEB7-98C0F8F27195}">
      <dgm:prSet/>
      <dgm:spPr/>
      <dgm:t>
        <a:bodyPr/>
        <a:lstStyle/>
        <a:p>
          <a:endParaRPr lang="en-US" sz="3600"/>
        </a:p>
      </dgm:t>
    </dgm:pt>
    <dgm:pt modelId="{76C8032D-8F93-4857-B796-818A8559F756}" type="sibTrans" cxnId="{5DA84BC1-3EB0-400F-BEB7-98C0F8F27195}">
      <dgm:prSet/>
      <dgm:spPr/>
      <dgm:t>
        <a:bodyPr/>
        <a:lstStyle/>
        <a:p>
          <a:endParaRPr lang="en-US" sz="3600"/>
        </a:p>
      </dgm:t>
    </dgm:pt>
    <dgm:pt modelId="{39E579F7-2401-441F-A996-764E2CBE043F}">
      <dgm:prSet phldrT="[Text]" custT="1"/>
      <dgm:spPr/>
      <dgm:t>
        <a:bodyPr/>
        <a:lstStyle/>
        <a:p>
          <a:r>
            <a:rPr lang="en-US" sz="2800" dirty="0" smtClean="0"/>
            <a:t>FIR</a:t>
          </a:r>
          <a:endParaRPr lang="en-US" sz="2800" dirty="0"/>
        </a:p>
      </dgm:t>
    </dgm:pt>
    <dgm:pt modelId="{8D950E90-DCE7-48F5-9017-CFDBDBF71EF3}" type="parTrans" cxnId="{E4228ABC-9904-4EDB-BFED-5E4BB4AA751D}">
      <dgm:prSet/>
      <dgm:spPr/>
      <dgm:t>
        <a:bodyPr/>
        <a:lstStyle/>
        <a:p>
          <a:endParaRPr lang="en-US" sz="3600"/>
        </a:p>
      </dgm:t>
    </dgm:pt>
    <dgm:pt modelId="{A6C6F7F4-3EBF-489C-9138-2CE978FA2B99}" type="sibTrans" cxnId="{E4228ABC-9904-4EDB-BFED-5E4BB4AA751D}">
      <dgm:prSet/>
      <dgm:spPr/>
      <dgm:t>
        <a:bodyPr/>
        <a:lstStyle/>
        <a:p>
          <a:endParaRPr lang="en-US" sz="3600"/>
        </a:p>
      </dgm:t>
    </dgm:pt>
    <dgm:pt modelId="{F8695431-09A9-4D9F-AD51-A058BE749CE4}">
      <dgm:prSet phldrT="[Text]" custT="1"/>
      <dgm:spPr/>
      <dgm:t>
        <a:bodyPr/>
        <a:lstStyle/>
        <a:p>
          <a:r>
            <a:rPr lang="en-US" sz="1800" dirty="0" smtClean="0"/>
            <a:t>Medical </a:t>
          </a:r>
          <a:endParaRPr lang="en-US" sz="1800" dirty="0"/>
        </a:p>
      </dgm:t>
    </dgm:pt>
    <dgm:pt modelId="{19995D2B-2205-4C8E-9832-4EE79F0576C5}" type="parTrans" cxnId="{0D2D969F-D760-4335-8654-58204DAB70FA}">
      <dgm:prSet/>
      <dgm:spPr/>
      <dgm:t>
        <a:bodyPr/>
        <a:lstStyle/>
        <a:p>
          <a:endParaRPr lang="en-US" sz="3600"/>
        </a:p>
      </dgm:t>
    </dgm:pt>
    <dgm:pt modelId="{05EBAFEE-42C1-4400-9D38-73BD594452BE}" type="sibTrans" cxnId="{0D2D969F-D760-4335-8654-58204DAB70FA}">
      <dgm:prSet/>
      <dgm:spPr/>
      <dgm:t>
        <a:bodyPr/>
        <a:lstStyle/>
        <a:p>
          <a:endParaRPr lang="en-US" sz="3600"/>
        </a:p>
      </dgm:t>
    </dgm:pt>
    <dgm:pt modelId="{825C3735-4292-4AA1-AE3B-CBE692D299D2}">
      <dgm:prSet custT="1"/>
      <dgm:spPr>
        <a:solidFill>
          <a:schemeClr val="tx1"/>
        </a:solidFill>
      </dgm:spPr>
      <dgm:t>
        <a:bodyPr/>
        <a:lstStyle/>
        <a:p>
          <a:r>
            <a:rPr lang="en-US" sz="1400" dirty="0" smtClean="0"/>
            <a:t>Produce victim  before CWC in 24 </a:t>
          </a:r>
          <a:r>
            <a:rPr lang="en-US" sz="1400" dirty="0" err="1" smtClean="0"/>
            <a:t>hrs</a:t>
          </a:r>
          <a:r>
            <a:rPr lang="en-US" sz="1400" dirty="0" smtClean="0"/>
            <a:t> </a:t>
          </a:r>
          <a:endParaRPr lang="en-US" sz="1400" dirty="0"/>
        </a:p>
      </dgm:t>
    </dgm:pt>
    <dgm:pt modelId="{983E9418-D0F0-483D-AD56-2CC9901A69F8}" type="parTrans" cxnId="{8D5ADA75-9F59-4ABA-ACB7-2636A399B0E5}">
      <dgm:prSet/>
      <dgm:spPr/>
      <dgm:t>
        <a:bodyPr/>
        <a:lstStyle/>
        <a:p>
          <a:endParaRPr lang="en-US" sz="3600"/>
        </a:p>
      </dgm:t>
    </dgm:pt>
    <dgm:pt modelId="{2E3A32BF-B5C3-4CCD-8735-105DCF3CA4C9}" type="sibTrans" cxnId="{8D5ADA75-9F59-4ABA-ACB7-2636A399B0E5}">
      <dgm:prSet/>
      <dgm:spPr/>
      <dgm:t>
        <a:bodyPr/>
        <a:lstStyle/>
        <a:p>
          <a:endParaRPr lang="en-US" sz="3600"/>
        </a:p>
      </dgm:t>
    </dgm:pt>
    <dgm:pt modelId="{1A210B7A-881C-4C75-A9A4-F67E782B42AD}">
      <dgm:prSet custT="1"/>
      <dgm:spPr>
        <a:solidFill>
          <a:schemeClr val="tx1"/>
        </a:solidFill>
      </dgm:spPr>
      <dgm:t>
        <a:bodyPr/>
        <a:lstStyle/>
        <a:p>
          <a:r>
            <a:rPr lang="en-US" sz="1100" dirty="0" smtClean="0"/>
            <a:t>CWC to provide Support Person (from NGO) </a:t>
          </a:r>
          <a:endParaRPr lang="en-US" sz="1100" dirty="0"/>
        </a:p>
      </dgm:t>
    </dgm:pt>
    <dgm:pt modelId="{B6D9E51E-357B-4384-839C-DA841EB58A98}" type="parTrans" cxnId="{30DE671B-F906-4F3B-BB89-A10DD2B86B0B}">
      <dgm:prSet/>
      <dgm:spPr/>
      <dgm:t>
        <a:bodyPr/>
        <a:lstStyle/>
        <a:p>
          <a:endParaRPr lang="en-US" sz="3600"/>
        </a:p>
      </dgm:t>
    </dgm:pt>
    <dgm:pt modelId="{AE221C2B-FA75-459E-BE88-7B93298D3F73}" type="sibTrans" cxnId="{30DE671B-F906-4F3B-BB89-A10DD2B86B0B}">
      <dgm:prSet/>
      <dgm:spPr/>
      <dgm:t>
        <a:bodyPr/>
        <a:lstStyle/>
        <a:p>
          <a:endParaRPr lang="en-US" sz="3600"/>
        </a:p>
      </dgm:t>
    </dgm:pt>
    <dgm:pt modelId="{1D74E23E-A0B2-40FA-AB5B-F3C0F379F664}">
      <dgm:prSet custT="1"/>
      <dgm:spPr>
        <a:solidFill>
          <a:schemeClr val="tx1"/>
        </a:solidFill>
      </dgm:spPr>
      <dgm:t>
        <a:bodyPr/>
        <a:lstStyle/>
        <a:p>
          <a:r>
            <a:rPr lang="en-US" sz="1200" dirty="0" smtClean="0"/>
            <a:t>Support person to inform victim:</a:t>
          </a:r>
        </a:p>
        <a:p>
          <a:r>
            <a:rPr lang="en-US" sz="1200" dirty="0" smtClean="0"/>
            <a:t> update on investigation; judicial procedure, case proceedings and potential outcome </a:t>
          </a:r>
          <a:endParaRPr lang="en-US" sz="1200" dirty="0"/>
        </a:p>
      </dgm:t>
    </dgm:pt>
    <dgm:pt modelId="{F2E4B772-60EB-49FC-B40D-05572CDEE7F3}" type="parTrans" cxnId="{7B83BB25-C81C-496A-8CB8-938CAC17027B}">
      <dgm:prSet/>
      <dgm:spPr/>
      <dgm:t>
        <a:bodyPr/>
        <a:lstStyle/>
        <a:p>
          <a:endParaRPr lang="en-US" sz="3600"/>
        </a:p>
      </dgm:t>
    </dgm:pt>
    <dgm:pt modelId="{E4163FDD-356D-4EDE-8498-B2D4C62B9925}" type="sibTrans" cxnId="{7B83BB25-C81C-496A-8CB8-938CAC17027B}">
      <dgm:prSet/>
      <dgm:spPr/>
      <dgm:t>
        <a:bodyPr/>
        <a:lstStyle/>
        <a:p>
          <a:endParaRPr lang="en-US" sz="3600"/>
        </a:p>
      </dgm:t>
    </dgm:pt>
    <dgm:pt modelId="{B106883B-C163-40DC-B609-187A1B46B4D0}">
      <dgm:prSet custT="1"/>
      <dgm:spPr>
        <a:solidFill>
          <a:srgbClr val="008080"/>
        </a:solidFill>
      </dgm:spPr>
      <dgm:t>
        <a:bodyPr/>
        <a:lstStyle/>
        <a:p>
          <a:r>
            <a:rPr lang="en-US" sz="1400" dirty="0" smtClean="0"/>
            <a:t>SJPU/JWO to inform Special Court</a:t>
          </a:r>
        </a:p>
      </dgm:t>
    </dgm:pt>
    <dgm:pt modelId="{E3F72513-5676-4F37-BFDB-1C115C3642D3}" type="parTrans" cxnId="{058EAB82-6A73-4E47-9ADB-70539F06F1EF}">
      <dgm:prSet/>
      <dgm:spPr/>
      <dgm:t>
        <a:bodyPr/>
        <a:lstStyle/>
        <a:p>
          <a:endParaRPr lang="en-US" sz="3600"/>
        </a:p>
      </dgm:t>
    </dgm:pt>
    <dgm:pt modelId="{6059CC16-5DB8-47C0-B28F-1EAA9C7347C7}" type="sibTrans" cxnId="{058EAB82-6A73-4E47-9ADB-70539F06F1EF}">
      <dgm:prSet/>
      <dgm:spPr/>
      <dgm:t>
        <a:bodyPr/>
        <a:lstStyle/>
        <a:p>
          <a:endParaRPr lang="en-US" sz="3600"/>
        </a:p>
      </dgm:t>
    </dgm:pt>
    <dgm:pt modelId="{BB3713BC-AA31-44D4-A035-68EABC65CDDD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100" dirty="0" smtClean="0"/>
            <a:t>JWO to start INVESTIGATION </a:t>
          </a:r>
          <a:endParaRPr lang="en-US" sz="1100" dirty="0"/>
        </a:p>
      </dgm:t>
    </dgm:pt>
    <dgm:pt modelId="{9ADFF0CE-D5D8-4664-A49D-DDBE80FA443C}" type="parTrans" cxnId="{06B09F22-73D5-44C8-BA67-3214446DFCF2}">
      <dgm:prSet/>
      <dgm:spPr/>
      <dgm:t>
        <a:bodyPr/>
        <a:lstStyle/>
        <a:p>
          <a:endParaRPr lang="en-US" sz="3600"/>
        </a:p>
      </dgm:t>
    </dgm:pt>
    <dgm:pt modelId="{B0F4C0CE-2FF9-4B23-BC93-78900D8FB928}" type="sibTrans" cxnId="{06B09F22-73D5-44C8-BA67-3214446DFCF2}">
      <dgm:prSet/>
      <dgm:spPr/>
      <dgm:t>
        <a:bodyPr/>
        <a:lstStyle/>
        <a:p>
          <a:endParaRPr lang="en-US" sz="3600"/>
        </a:p>
      </dgm:t>
    </dgm:pt>
    <dgm:pt modelId="{8969D19A-BEE9-4EFE-8E5E-611C7B67EB38}">
      <dgm:prSet custT="1"/>
      <dgm:spPr>
        <a:solidFill>
          <a:srgbClr val="008080"/>
        </a:solidFill>
      </dgm:spPr>
      <dgm:t>
        <a:bodyPr/>
        <a:lstStyle/>
        <a:p>
          <a:r>
            <a:rPr lang="en-US" sz="1400" dirty="0" smtClean="0"/>
            <a:t>SJPU/JWO to update special court  of all developments.</a:t>
          </a:r>
          <a:endParaRPr lang="en-US" sz="1400" dirty="0"/>
        </a:p>
      </dgm:t>
    </dgm:pt>
    <dgm:pt modelId="{7FC02D52-C559-41BC-9235-057132CCE306}" type="parTrans" cxnId="{757815FA-20F8-443E-B63B-1BFADC76AE41}">
      <dgm:prSet/>
      <dgm:spPr/>
      <dgm:t>
        <a:bodyPr/>
        <a:lstStyle/>
        <a:p>
          <a:endParaRPr lang="en-US" sz="3600"/>
        </a:p>
      </dgm:t>
    </dgm:pt>
    <dgm:pt modelId="{C3FCC287-71FC-492A-94D0-010CFCC39A0D}" type="sibTrans" cxnId="{757815FA-20F8-443E-B63B-1BFADC76AE41}">
      <dgm:prSet/>
      <dgm:spPr/>
      <dgm:t>
        <a:bodyPr/>
        <a:lstStyle/>
        <a:p>
          <a:endParaRPr lang="en-US" sz="3600"/>
        </a:p>
      </dgm:t>
    </dgm:pt>
    <dgm:pt modelId="{7AE4F1B3-77A7-48D5-BD1C-FF6A58B3850C}">
      <dgm:prSet custT="1"/>
      <dgm:spPr>
        <a:solidFill>
          <a:srgbClr val="008080"/>
        </a:solidFill>
      </dgm:spPr>
      <dgm:t>
        <a:bodyPr/>
        <a:lstStyle/>
        <a:p>
          <a:r>
            <a:rPr lang="en-US" sz="1100" dirty="0" smtClean="0"/>
            <a:t>SJPU/JWO to inform victim </a:t>
          </a:r>
          <a:r>
            <a:rPr lang="en-US" sz="1100" dirty="0" err="1" smtClean="0"/>
            <a:t>etc</a:t>
          </a:r>
          <a:r>
            <a:rPr lang="en-US" sz="1100" dirty="0" smtClean="0"/>
            <a:t> about Counselling services; Case development and progress of investigation</a:t>
          </a:r>
          <a:endParaRPr lang="en-US" sz="1100" dirty="0"/>
        </a:p>
      </dgm:t>
    </dgm:pt>
    <dgm:pt modelId="{870979C6-62E4-4459-971A-4B86EF266232}" type="parTrans" cxnId="{858B6BD2-088B-46A9-8448-2863B9323D45}">
      <dgm:prSet/>
      <dgm:spPr/>
      <dgm:t>
        <a:bodyPr/>
        <a:lstStyle/>
        <a:p>
          <a:endParaRPr lang="en-US" sz="3600"/>
        </a:p>
      </dgm:t>
    </dgm:pt>
    <dgm:pt modelId="{6774EE45-58AC-4046-94C8-24CD8A27070A}" type="sibTrans" cxnId="{858B6BD2-088B-46A9-8448-2863B9323D45}">
      <dgm:prSet/>
      <dgm:spPr/>
      <dgm:t>
        <a:bodyPr/>
        <a:lstStyle/>
        <a:p>
          <a:endParaRPr lang="en-US" sz="3600"/>
        </a:p>
      </dgm:t>
    </dgm:pt>
    <dgm:pt modelId="{7AC28548-BEF5-4D1C-8106-7678B2DEB173}">
      <dgm:prSet custT="1"/>
      <dgm:spPr>
        <a:solidFill>
          <a:srgbClr val="008080"/>
        </a:solidFill>
      </dgm:spPr>
      <dgm:t>
        <a:bodyPr/>
        <a:lstStyle/>
        <a:p>
          <a:r>
            <a:rPr lang="en-US" sz="1100" dirty="0" smtClean="0"/>
            <a:t>SJPU JWO to inform parent/guardian:</a:t>
          </a:r>
        </a:p>
        <a:p>
          <a:r>
            <a:rPr lang="en-US" sz="1100" dirty="0" smtClean="0"/>
            <a:t>Right to be represented by a lawyer   (sec 40); and </a:t>
          </a:r>
        </a:p>
        <a:p>
          <a:r>
            <a:rPr lang="en-US" sz="1100" dirty="0" smtClean="0"/>
            <a:t>Victim compensation scheme </a:t>
          </a:r>
          <a:endParaRPr lang="en-US" sz="1100" dirty="0"/>
        </a:p>
      </dgm:t>
    </dgm:pt>
    <dgm:pt modelId="{8335A1AC-50E8-4744-929E-F1718B19C511}" type="parTrans" cxnId="{CCABAC7F-1024-41D5-9836-2FE0C001BD60}">
      <dgm:prSet/>
      <dgm:spPr/>
      <dgm:t>
        <a:bodyPr/>
        <a:lstStyle/>
        <a:p>
          <a:endParaRPr lang="en-US" sz="3600"/>
        </a:p>
      </dgm:t>
    </dgm:pt>
    <dgm:pt modelId="{72EF529E-25FB-4BB8-80B7-554E70AE34CD}" type="sibTrans" cxnId="{CCABAC7F-1024-41D5-9836-2FE0C001BD60}">
      <dgm:prSet/>
      <dgm:spPr/>
      <dgm:t>
        <a:bodyPr/>
        <a:lstStyle/>
        <a:p>
          <a:endParaRPr lang="en-US" sz="3600"/>
        </a:p>
      </dgm:t>
    </dgm:pt>
    <dgm:pt modelId="{A74F939A-B80F-4461-8623-92693E55347F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 smtClean="0"/>
            <a:t>SJPU to facilitate Emergency Medical Care</a:t>
          </a:r>
          <a:endParaRPr lang="en-US" sz="1100" dirty="0"/>
        </a:p>
      </dgm:t>
    </dgm:pt>
    <dgm:pt modelId="{5E5C1134-7236-4341-9DDA-A8BEE0197762}" type="parTrans" cxnId="{F5993A1D-5416-4116-B23E-F308090116AF}">
      <dgm:prSet/>
      <dgm:spPr/>
      <dgm:t>
        <a:bodyPr/>
        <a:lstStyle/>
        <a:p>
          <a:endParaRPr lang="en-US" sz="3600"/>
        </a:p>
      </dgm:t>
    </dgm:pt>
    <dgm:pt modelId="{5C655BAA-ADD0-4289-8630-77E4506898CE}" type="sibTrans" cxnId="{F5993A1D-5416-4116-B23E-F308090116AF}">
      <dgm:prSet/>
      <dgm:spPr/>
      <dgm:t>
        <a:bodyPr/>
        <a:lstStyle/>
        <a:p>
          <a:endParaRPr lang="en-US" sz="3600"/>
        </a:p>
      </dgm:t>
    </dgm:pt>
    <dgm:pt modelId="{7C08967E-AB92-4C6D-8241-0A512F7A1D81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 smtClean="0"/>
            <a:t>Consent of Victim/ Parent/Guardian/Trusted person is a must </a:t>
          </a:r>
          <a:endParaRPr lang="en-US" sz="1100" dirty="0"/>
        </a:p>
      </dgm:t>
    </dgm:pt>
    <dgm:pt modelId="{C2492B3E-90AF-4FC2-8E05-70EE0BD875F8}" type="parTrans" cxnId="{779C48BA-C777-4750-9D23-C16921B48259}">
      <dgm:prSet/>
      <dgm:spPr/>
      <dgm:t>
        <a:bodyPr/>
        <a:lstStyle/>
        <a:p>
          <a:endParaRPr lang="en-US" sz="3600"/>
        </a:p>
      </dgm:t>
    </dgm:pt>
    <dgm:pt modelId="{9B51537B-91B3-4F01-9422-035681A5C8AC}" type="sibTrans" cxnId="{779C48BA-C777-4750-9D23-C16921B48259}">
      <dgm:prSet/>
      <dgm:spPr/>
      <dgm:t>
        <a:bodyPr/>
        <a:lstStyle/>
        <a:p>
          <a:endParaRPr lang="en-US" sz="3600"/>
        </a:p>
      </dgm:t>
    </dgm:pt>
    <dgm:pt modelId="{9843B45D-2053-445D-A402-67C6AF8027E8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 smtClean="0"/>
            <a:t>Doctor to collect Forensic Evidence simultaneously </a:t>
          </a:r>
          <a:endParaRPr lang="en-US" sz="1100" dirty="0"/>
        </a:p>
      </dgm:t>
    </dgm:pt>
    <dgm:pt modelId="{766D769A-4F4F-4412-ACB3-8F6A494D9407}" type="parTrans" cxnId="{CB890A07-B10E-496A-A34D-B5D1AA0D58AD}">
      <dgm:prSet/>
      <dgm:spPr/>
      <dgm:t>
        <a:bodyPr/>
        <a:lstStyle/>
        <a:p>
          <a:endParaRPr lang="en-US" sz="3600"/>
        </a:p>
      </dgm:t>
    </dgm:pt>
    <dgm:pt modelId="{3D8FDCA0-CE64-41E2-9B4D-2C364E91A89E}" type="sibTrans" cxnId="{CB890A07-B10E-496A-A34D-B5D1AA0D58AD}">
      <dgm:prSet/>
      <dgm:spPr/>
      <dgm:t>
        <a:bodyPr/>
        <a:lstStyle/>
        <a:p>
          <a:endParaRPr lang="en-US" sz="3600"/>
        </a:p>
      </dgm:t>
    </dgm:pt>
    <dgm:pt modelId="{D22AEA70-DB9B-46B0-962B-1862EC314590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 smtClean="0"/>
            <a:t>If required, provide counselling </a:t>
          </a:r>
          <a:endParaRPr lang="en-US" sz="1100" dirty="0"/>
        </a:p>
      </dgm:t>
    </dgm:pt>
    <dgm:pt modelId="{4F8E15FD-CB93-4B58-83D3-E2019F59BB49}" type="parTrans" cxnId="{BBE22EA8-2F53-44A4-A9B1-39CCA538ADD6}">
      <dgm:prSet/>
      <dgm:spPr/>
      <dgm:t>
        <a:bodyPr/>
        <a:lstStyle/>
        <a:p>
          <a:endParaRPr lang="en-US" sz="3600"/>
        </a:p>
      </dgm:t>
    </dgm:pt>
    <dgm:pt modelId="{A9BB4BF7-3D85-4B3C-87D7-93CBFF2FF053}" type="sibTrans" cxnId="{BBE22EA8-2F53-44A4-A9B1-39CCA538ADD6}">
      <dgm:prSet/>
      <dgm:spPr/>
      <dgm:t>
        <a:bodyPr/>
        <a:lstStyle/>
        <a:p>
          <a:endParaRPr lang="en-US" sz="3600"/>
        </a:p>
      </dgm:t>
    </dgm:pt>
    <dgm:pt modelId="{F201679D-FCDF-4DF0-85B9-E5FB83AF70D9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Procedure to be followed after Sexual Offence is Committed </a:t>
          </a:r>
          <a:endParaRPr lang="en-US" sz="2400" dirty="0">
            <a:solidFill>
              <a:schemeClr val="tx1"/>
            </a:solidFill>
          </a:endParaRPr>
        </a:p>
      </dgm:t>
    </dgm:pt>
    <dgm:pt modelId="{5A485810-BFA2-4722-AA03-888582197A1C}" type="parTrans" cxnId="{D4229155-9214-4BC4-AD47-F7A0D82B300D}">
      <dgm:prSet/>
      <dgm:spPr/>
      <dgm:t>
        <a:bodyPr/>
        <a:lstStyle/>
        <a:p>
          <a:endParaRPr lang="en-US" sz="3600"/>
        </a:p>
      </dgm:t>
    </dgm:pt>
    <dgm:pt modelId="{39493232-4E5D-4F20-8C45-45C296BFE821}" type="sibTrans" cxnId="{D4229155-9214-4BC4-AD47-F7A0D82B300D}">
      <dgm:prSet/>
      <dgm:spPr/>
      <dgm:t>
        <a:bodyPr/>
        <a:lstStyle/>
        <a:p>
          <a:endParaRPr lang="en-US" sz="3600"/>
        </a:p>
      </dgm:t>
    </dgm:pt>
    <dgm:pt modelId="{7D70972A-F96B-4A73-896A-EECE433ECFDC}" type="pres">
      <dgm:prSet presAssocID="{EF806584-6CE9-4125-8D22-BD7A931D649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0BEAC5-81E7-4405-A077-532D9DA7B9BC}" type="pres">
      <dgm:prSet presAssocID="{F201679D-FCDF-4DF0-85B9-E5FB83AF70D9}" presName="vertOne" presStyleCnt="0"/>
      <dgm:spPr/>
    </dgm:pt>
    <dgm:pt modelId="{D32D7FB7-189F-4AE1-9C4E-009AACB68FFD}" type="pres">
      <dgm:prSet presAssocID="{F201679D-FCDF-4DF0-85B9-E5FB83AF70D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36B45-2B70-4352-B63C-288FB2A95A18}" type="pres">
      <dgm:prSet presAssocID="{F201679D-FCDF-4DF0-85B9-E5FB83AF70D9}" presName="parTransOne" presStyleCnt="0"/>
      <dgm:spPr/>
    </dgm:pt>
    <dgm:pt modelId="{8C144D0B-C20A-4526-ACD0-93FD01102668}" type="pres">
      <dgm:prSet presAssocID="{F201679D-FCDF-4DF0-85B9-E5FB83AF70D9}" presName="horzOne" presStyleCnt="0"/>
      <dgm:spPr/>
    </dgm:pt>
    <dgm:pt modelId="{212373D4-B492-4DE6-BA2C-95E1BB6B326D}" type="pres">
      <dgm:prSet presAssocID="{6947609A-F10E-4298-905B-7890C0EFC613}" presName="vertTwo" presStyleCnt="0"/>
      <dgm:spPr/>
    </dgm:pt>
    <dgm:pt modelId="{C529EB4B-E968-426A-8453-3C1E8D2CC0D1}" type="pres">
      <dgm:prSet presAssocID="{6947609A-F10E-4298-905B-7890C0EFC613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A0E803-0B0A-47FD-9DE5-C3930DA1C645}" type="pres">
      <dgm:prSet presAssocID="{6947609A-F10E-4298-905B-7890C0EFC613}" presName="parTransTwo" presStyleCnt="0"/>
      <dgm:spPr/>
    </dgm:pt>
    <dgm:pt modelId="{88C47A19-F063-4614-9C44-2A72A7471C47}" type="pres">
      <dgm:prSet presAssocID="{6947609A-F10E-4298-905B-7890C0EFC613}" presName="horzTwo" presStyleCnt="0"/>
      <dgm:spPr/>
    </dgm:pt>
    <dgm:pt modelId="{1EBD36F9-DF5D-4528-93A1-83DA7794F0F7}" type="pres">
      <dgm:prSet presAssocID="{39E579F7-2401-441F-A996-764E2CBE043F}" presName="vertThree" presStyleCnt="0"/>
      <dgm:spPr/>
    </dgm:pt>
    <dgm:pt modelId="{4E465ADC-2B42-4FE2-B459-30D06EA9D48E}" type="pres">
      <dgm:prSet presAssocID="{39E579F7-2401-441F-A996-764E2CBE043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156C4D-8254-4501-86BF-64085E4EDCED}" type="pres">
      <dgm:prSet presAssocID="{39E579F7-2401-441F-A996-764E2CBE043F}" presName="parTransThree" presStyleCnt="0"/>
      <dgm:spPr/>
    </dgm:pt>
    <dgm:pt modelId="{44774343-17DD-4F15-B916-6AB234968E72}" type="pres">
      <dgm:prSet presAssocID="{39E579F7-2401-441F-A996-764E2CBE043F}" presName="horzThree" presStyleCnt="0"/>
      <dgm:spPr/>
    </dgm:pt>
    <dgm:pt modelId="{8D35C223-C20C-4A15-AF93-9AAB06CB2C88}" type="pres">
      <dgm:prSet presAssocID="{825C3735-4292-4AA1-AE3B-CBE692D299D2}" presName="vertFour" presStyleCnt="0">
        <dgm:presLayoutVars>
          <dgm:chPref val="3"/>
        </dgm:presLayoutVars>
      </dgm:prSet>
      <dgm:spPr/>
    </dgm:pt>
    <dgm:pt modelId="{02BDC60F-6627-49BC-9DED-2BA30A28AAA8}" type="pres">
      <dgm:prSet presAssocID="{825C3735-4292-4AA1-AE3B-CBE692D299D2}" presName="txFour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41E3B7-FFB7-4B53-83D0-5129ED6B555B}" type="pres">
      <dgm:prSet presAssocID="{825C3735-4292-4AA1-AE3B-CBE692D299D2}" presName="parTransFour" presStyleCnt="0"/>
      <dgm:spPr/>
    </dgm:pt>
    <dgm:pt modelId="{45378876-BEF0-4289-B11D-BACDAAB7B7E7}" type="pres">
      <dgm:prSet presAssocID="{825C3735-4292-4AA1-AE3B-CBE692D299D2}" presName="horzFour" presStyleCnt="0"/>
      <dgm:spPr/>
    </dgm:pt>
    <dgm:pt modelId="{F5D5ED19-49C4-43B2-89B9-2F36B7AC3130}" type="pres">
      <dgm:prSet presAssocID="{1A210B7A-881C-4C75-A9A4-F67E782B42AD}" presName="vertFour" presStyleCnt="0">
        <dgm:presLayoutVars>
          <dgm:chPref val="3"/>
        </dgm:presLayoutVars>
      </dgm:prSet>
      <dgm:spPr/>
    </dgm:pt>
    <dgm:pt modelId="{275EA084-4405-4F90-877E-68B55FF59D36}" type="pres">
      <dgm:prSet presAssocID="{1A210B7A-881C-4C75-A9A4-F67E782B42AD}" presName="txFour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D82786-1658-4297-AA7F-79BB752CEA68}" type="pres">
      <dgm:prSet presAssocID="{1A210B7A-881C-4C75-A9A4-F67E782B42AD}" presName="parTransFour" presStyleCnt="0"/>
      <dgm:spPr/>
    </dgm:pt>
    <dgm:pt modelId="{FB4D0704-DCE7-42A5-89BA-A8B620514F17}" type="pres">
      <dgm:prSet presAssocID="{1A210B7A-881C-4C75-A9A4-F67E782B42AD}" presName="horzFour" presStyleCnt="0"/>
      <dgm:spPr/>
    </dgm:pt>
    <dgm:pt modelId="{36265A0E-3615-4828-B8D2-98A7007DC366}" type="pres">
      <dgm:prSet presAssocID="{1D74E23E-A0B2-40FA-AB5B-F3C0F379F664}" presName="vertFour" presStyleCnt="0">
        <dgm:presLayoutVars>
          <dgm:chPref val="3"/>
        </dgm:presLayoutVars>
      </dgm:prSet>
      <dgm:spPr/>
    </dgm:pt>
    <dgm:pt modelId="{157AE99E-63AC-4B7C-A892-98C91097D79E}" type="pres">
      <dgm:prSet presAssocID="{1D74E23E-A0B2-40FA-AB5B-F3C0F379F664}" presName="txFour" presStyleLbl="node4" presStyleIdx="2" presStyleCnt="12" custScaleY="199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6BD915-5578-4B2E-9A9A-391285D20D7D}" type="pres">
      <dgm:prSet presAssocID="{1D74E23E-A0B2-40FA-AB5B-F3C0F379F664}" presName="horzFour" presStyleCnt="0"/>
      <dgm:spPr/>
    </dgm:pt>
    <dgm:pt modelId="{ABD13E66-2171-4763-80AA-624CAB2F6E22}" type="pres">
      <dgm:prSet presAssocID="{2E3A32BF-B5C3-4CCD-8735-105DCF3CA4C9}" presName="sibSpaceFour" presStyleCnt="0"/>
      <dgm:spPr/>
    </dgm:pt>
    <dgm:pt modelId="{0CB48DFF-4F29-4C40-BC84-9E416768787F}" type="pres">
      <dgm:prSet presAssocID="{B106883B-C163-40DC-B609-187A1B46B4D0}" presName="vertFour" presStyleCnt="0">
        <dgm:presLayoutVars>
          <dgm:chPref val="3"/>
        </dgm:presLayoutVars>
      </dgm:prSet>
      <dgm:spPr/>
    </dgm:pt>
    <dgm:pt modelId="{FD0B6403-A317-41C1-95CA-EF36E5F9A026}" type="pres">
      <dgm:prSet presAssocID="{B106883B-C163-40DC-B609-187A1B46B4D0}" presName="txFour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12DDB6-810A-4CD2-9CEC-72A8886B7514}" type="pres">
      <dgm:prSet presAssocID="{B106883B-C163-40DC-B609-187A1B46B4D0}" presName="parTransFour" presStyleCnt="0"/>
      <dgm:spPr/>
    </dgm:pt>
    <dgm:pt modelId="{4788C3A4-5191-405C-8BE9-AC3359712833}" type="pres">
      <dgm:prSet presAssocID="{B106883B-C163-40DC-B609-187A1B46B4D0}" presName="horzFour" presStyleCnt="0"/>
      <dgm:spPr/>
    </dgm:pt>
    <dgm:pt modelId="{41EE5655-5BD2-4DE8-9E87-130DDA32ECCC}" type="pres">
      <dgm:prSet presAssocID="{8969D19A-BEE9-4EFE-8E5E-611C7B67EB38}" presName="vertFour" presStyleCnt="0">
        <dgm:presLayoutVars>
          <dgm:chPref val="3"/>
        </dgm:presLayoutVars>
      </dgm:prSet>
      <dgm:spPr/>
    </dgm:pt>
    <dgm:pt modelId="{EE5B7F0F-30BE-4689-9F22-78F725790C3F}" type="pres">
      <dgm:prSet presAssocID="{8969D19A-BEE9-4EFE-8E5E-611C7B67EB38}" presName="txFour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AA1A6-EF1A-4D57-87A9-45EE5C1C1AD3}" type="pres">
      <dgm:prSet presAssocID="{8969D19A-BEE9-4EFE-8E5E-611C7B67EB38}" presName="parTransFour" presStyleCnt="0"/>
      <dgm:spPr/>
    </dgm:pt>
    <dgm:pt modelId="{D7B389A2-6491-4ECE-932F-D9E670015B95}" type="pres">
      <dgm:prSet presAssocID="{8969D19A-BEE9-4EFE-8E5E-611C7B67EB38}" presName="horzFour" presStyleCnt="0"/>
      <dgm:spPr/>
    </dgm:pt>
    <dgm:pt modelId="{7BA013B3-C87A-4124-B1F0-34169812EDE5}" type="pres">
      <dgm:prSet presAssocID="{7AE4F1B3-77A7-48D5-BD1C-FF6A58B3850C}" presName="vertFour" presStyleCnt="0">
        <dgm:presLayoutVars>
          <dgm:chPref val="3"/>
        </dgm:presLayoutVars>
      </dgm:prSet>
      <dgm:spPr/>
    </dgm:pt>
    <dgm:pt modelId="{253225D4-BB0C-4171-852C-68F901F6BB52}" type="pres">
      <dgm:prSet presAssocID="{7AE4F1B3-77A7-48D5-BD1C-FF6A58B3850C}" presName="txFour" presStyleLbl="node4" presStyleIdx="5" presStyleCnt="12" custScaleX="134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58E289-8927-4A95-8312-0EB8A793BCBC}" type="pres">
      <dgm:prSet presAssocID="{7AE4F1B3-77A7-48D5-BD1C-FF6A58B3850C}" presName="parTransFour" presStyleCnt="0"/>
      <dgm:spPr/>
    </dgm:pt>
    <dgm:pt modelId="{BE47F7F3-6E45-4F04-BD49-71F2DE146374}" type="pres">
      <dgm:prSet presAssocID="{7AE4F1B3-77A7-48D5-BD1C-FF6A58B3850C}" presName="horzFour" presStyleCnt="0"/>
      <dgm:spPr/>
    </dgm:pt>
    <dgm:pt modelId="{E3F64CEF-934A-49B4-A89A-914A3830C168}" type="pres">
      <dgm:prSet presAssocID="{7AC28548-BEF5-4D1C-8106-7678B2DEB173}" presName="vertFour" presStyleCnt="0">
        <dgm:presLayoutVars>
          <dgm:chPref val="3"/>
        </dgm:presLayoutVars>
      </dgm:prSet>
      <dgm:spPr/>
    </dgm:pt>
    <dgm:pt modelId="{85D1799F-61E0-4DE4-80D5-3EC814D3A76D}" type="pres">
      <dgm:prSet presAssocID="{7AC28548-BEF5-4D1C-8106-7678B2DEB173}" presName="txFour" presStyleLbl="node4" presStyleIdx="6" presStyleCnt="12" custScaleX="187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2E0D3-60C4-4C39-9140-891757D43FD3}" type="pres">
      <dgm:prSet presAssocID="{7AC28548-BEF5-4D1C-8106-7678B2DEB173}" presName="horzFour" presStyleCnt="0"/>
      <dgm:spPr/>
    </dgm:pt>
    <dgm:pt modelId="{6EC479E0-C745-45CF-A3C4-76F48348120D}" type="pres">
      <dgm:prSet presAssocID="{6059CC16-5DB8-47C0-B28F-1EAA9C7347C7}" presName="sibSpaceFour" presStyleCnt="0"/>
      <dgm:spPr/>
    </dgm:pt>
    <dgm:pt modelId="{1C6E409D-90F2-4D82-8694-549BC5A62674}" type="pres">
      <dgm:prSet presAssocID="{BB3713BC-AA31-44D4-A035-68EABC65CDDD}" presName="vertFour" presStyleCnt="0">
        <dgm:presLayoutVars>
          <dgm:chPref val="3"/>
        </dgm:presLayoutVars>
      </dgm:prSet>
      <dgm:spPr/>
    </dgm:pt>
    <dgm:pt modelId="{D7FC8A72-3D14-4DC5-AC1C-88D6FB2A997F}" type="pres">
      <dgm:prSet presAssocID="{BB3713BC-AA31-44D4-A035-68EABC65CDDD}" presName="txFour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2934E-EC15-475B-811C-4B81C317E345}" type="pres">
      <dgm:prSet presAssocID="{BB3713BC-AA31-44D4-A035-68EABC65CDDD}" presName="horzFour" presStyleCnt="0"/>
      <dgm:spPr/>
    </dgm:pt>
    <dgm:pt modelId="{66994C14-2AF5-4485-A3AF-0F24EE640E84}" type="pres">
      <dgm:prSet presAssocID="{A6C6F7F4-3EBF-489C-9138-2CE978FA2B99}" presName="sibSpaceThree" presStyleCnt="0"/>
      <dgm:spPr/>
    </dgm:pt>
    <dgm:pt modelId="{6536DDF9-2CC0-42CE-8E72-3903F3C1E297}" type="pres">
      <dgm:prSet presAssocID="{F8695431-09A9-4D9F-AD51-A058BE749CE4}" presName="vertThree" presStyleCnt="0"/>
      <dgm:spPr/>
    </dgm:pt>
    <dgm:pt modelId="{66058A55-43E4-4D48-8E69-05A8504C0FDB}" type="pres">
      <dgm:prSet presAssocID="{F8695431-09A9-4D9F-AD51-A058BE749CE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85CA42-FD2B-44ED-9F9E-2D818963A75B}" type="pres">
      <dgm:prSet presAssocID="{F8695431-09A9-4D9F-AD51-A058BE749CE4}" presName="parTransThree" presStyleCnt="0"/>
      <dgm:spPr/>
    </dgm:pt>
    <dgm:pt modelId="{190CB1E8-1007-409B-BBE7-055F94D7F304}" type="pres">
      <dgm:prSet presAssocID="{F8695431-09A9-4D9F-AD51-A058BE749CE4}" presName="horzThree" presStyleCnt="0"/>
      <dgm:spPr/>
    </dgm:pt>
    <dgm:pt modelId="{4CEABA91-A57A-4A8E-A4EB-1C714FA92AF8}" type="pres">
      <dgm:prSet presAssocID="{A74F939A-B80F-4461-8623-92693E55347F}" presName="vertFour" presStyleCnt="0">
        <dgm:presLayoutVars>
          <dgm:chPref val="3"/>
        </dgm:presLayoutVars>
      </dgm:prSet>
      <dgm:spPr/>
    </dgm:pt>
    <dgm:pt modelId="{671671E2-AFAB-48DA-9109-44315359A524}" type="pres">
      <dgm:prSet presAssocID="{A74F939A-B80F-4461-8623-92693E55347F}" presName="txFour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62ADF-3245-4C83-B683-B68BE39B6B5B}" type="pres">
      <dgm:prSet presAssocID="{A74F939A-B80F-4461-8623-92693E55347F}" presName="parTransFour" presStyleCnt="0"/>
      <dgm:spPr/>
    </dgm:pt>
    <dgm:pt modelId="{7FD06C2F-C551-4B49-B655-B6DC1BB98DA0}" type="pres">
      <dgm:prSet presAssocID="{A74F939A-B80F-4461-8623-92693E55347F}" presName="horzFour" presStyleCnt="0"/>
      <dgm:spPr/>
    </dgm:pt>
    <dgm:pt modelId="{C11E235A-9C16-4845-8E13-9E722D6F3F6C}" type="pres">
      <dgm:prSet presAssocID="{7C08967E-AB92-4C6D-8241-0A512F7A1D81}" presName="vertFour" presStyleCnt="0">
        <dgm:presLayoutVars>
          <dgm:chPref val="3"/>
        </dgm:presLayoutVars>
      </dgm:prSet>
      <dgm:spPr/>
    </dgm:pt>
    <dgm:pt modelId="{3D36DDBD-1199-4F07-AEA9-744AF3E09A16}" type="pres">
      <dgm:prSet presAssocID="{7C08967E-AB92-4C6D-8241-0A512F7A1D81}" presName="txFour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E188AC-C9D8-4D8F-836F-5EF5EC48B664}" type="pres">
      <dgm:prSet presAssocID="{7C08967E-AB92-4C6D-8241-0A512F7A1D81}" presName="parTransFour" presStyleCnt="0"/>
      <dgm:spPr/>
    </dgm:pt>
    <dgm:pt modelId="{6802BF4F-BFF2-42F4-B130-B62D0782A2BA}" type="pres">
      <dgm:prSet presAssocID="{7C08967E-AB92-4C6D-8241-0A512F7A1D81}" presName="horzFour" presStyleCnt="0"/>
      <dgm:spPr/>
    </dgm:pt>
    <dgm:pt modelId="{593E16C3-13F4-4A75-B2C6-D5A53062F79B}" type="pres">
      <dgm:prSet presAssocID="{9843B45D-2053-445D-A402-67C6AF8027E8}" presName="vertFour" presStyleCnt="0">
        <dgm:presLayoutVars>
          <dgm:chPref val="3"/>
        </dgm:presLayoutVars>
      </dgm:prSet>
      <dgm:spPr/>
    </dgm:pt>
    <dgm:pt modelId="{492EFCEC-503E-42B2-B68A-E3A97F434162}" type="pres">
      <dgm:prSet presAssocID="{9843B45D-2053-445D-A402-67C6AF8027E8}" presName="txFour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029FA2-ECB2-4A07-97A1-56FBF829F1DB}" type="pres">
      <dgm:prSet presAssocID="{9843B45D-2053-445D-A402-67C6AF8027E8}" presName="parTransFour" presStyleCnt="0"/>
      <dgm:spPr/>
    </dgm:pt>
    <dgm:pt modelId="{516FC1BC-5604-49FE-ADFB-A3DDB13E89CD}" type="pres">
      <dgm:prSet presAssocID="{9843B45D-2053-445D-A402-67C6AF8027E8}" presName="horzFour" presStyleCnt="0"/>
      <dgm:spPr/>
    </dgm:pt>
    <dgm:pt modelId="{9BCA276D-455A-456F-969C-E2333525FDD4}" type="pres">
      <dgm:prSet presAssocID="{D22AEA70-DB9B-46B0-962B-1862EC314590}" presName="vertFour" presStyleCnt="0">
        <dgm:presLayoutVars>
          <dgm:chPref val="3"/>
        </dgm:presLayoutVars>
      </dgm:prSet>
      <dgm:spPr/>
    </dgm:pt>
    <dgm:pt modelId="{830B02E8-5D21-46B4-BFFF-C4D55EC0E5E8}" type="pres">
      <dgm:prSet presAssocID="{D22AEA70-DB9B-46B0-962B-1862EC314590}" presName="txFour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C3DFAD-0657-4B04-A750-6D517B94AC03}" type="pres">
      <dgm:prSet presAssocID="{D22AEA70-DB9B-46B0-962B-1862EC314590}" presName="horzFour" presStyleCnt="0"/>
      <dgm:spPr/>
    </dgm:pt>
  </dgm:ptLst>
  <dgm:cxnLst>
    <dgm:cxn modelId="{7B83BB25-C81C-496A-8CB8-938CAC17027B}" srcId="{1A210B7A-881C-4C75-A9A4-F67E782B42AD}" destId="{1D74E23E-A0B2-40FA-AB5B-F3C0F379F664}" srcOrd="0" destOrd="0" parTransId="{F2E4B772-60EB-49FC-B40D-05572CDEE7F3}" sibTransId="{E4163FDD-356D-4EDE-8498-B2D4C62B9925}"/>
    <dgm:cxn modelId="{F5993A1D-5416-4116-B23E-F308090116AF}" srcId="{F8695431-09A9-4D9F-AD51-A058BE749CE4}" destId="{A74F939A-B80F-4461-8623-92693E55347F}" srcOrd="0" destOrd="0" parTransId="{5E5C1134-7236-4341-9DDA-A8BEE0197762}" sibTransId="{5C655BAA-ADD0-4289-8630-77E4506898CE}"/>
    <dgm:cxn modelId="{78A58718-EDE8-4D62-8A11-E1E59D14554A}" type="presOf" srcId="{1D74E23E-A0B2-40FA-AB5B-F3C0F379F664}" destId="{157AE99E-63AC-4B7C-A892-98C91097D79E}" srcOrd="0" destOrd="0" presId="urn:microsoft.com/office/officeart/2005/8/layout/hierarchy4"/>
    <dgm:cxn modelId="{7D67AFA9-AA0F-4C8A-8F20-2A701034D08D}" type="presOf" srcId="{1A210B7A-881C-4C75-A9A4-F67E782B42AD}" destId="{275EA084-4405-4F90-877E-68B55FF59D36}" srcOrd="0" destOrd="0" presId="urn:microsoft.com/office/officeart/2005/8/layout/hierarchy4"/>
    <dgm:cxn modelId="{E8813A1C-AA45-48B8-8C59-6A34E06508BB}" type="presOf" srcId="{A74F939A-B80F-4461-8623-92693E55347F}" destId="{671671E2-AFAB-48DA-9109-44315359A524}" srcOrd="0" destOrd="0" presId="urn:microsoft.com/office/officeart/2005/8/layout/hierarchy4"/>
    <dgm:cxn modelId="{905E3EB3-79A5-4400-BFB4-151A4ECFC67E}" type="presOf" srcId="{F8695431-09A9-4D9F-AD51-A058BE749CE4}" destId="{66058A55-43E4-4D48-8E69-05A8504C0FDB}" srcOrd="0" destOrd="0" presId="urn:microsoft.com/office/officeart/2005/8/layout/hierarchy4"/>
    <dgm:cxn modelId="{E4228ABC-9904-4EDB-BFED-5E4BB4AA751D}" srcId="{6947609A-F10E-4298-905B-7890C0EFC613}" destId="{39E579F7-2401-441F-A996-764E2CBE043F}" srcOrd="0" destOrd="0" parTransId="{8D950E90-DCE7-48F5-9017-CFDBDBF71EF3}" sibTransId="{A6C6F7F4-3EBF-489C-9138-2CE978FA2B99}"/>
    <dgm:cxn modelId="{30DE671B-F906-4F3B-BB89-A10DD2B86B0B}" srcId="{825C3735-4292-4AA1-AE3B-CBE692D299D2}" destId="{1A210B7A-881C-4C75-A9A4-F67E782B42AD}" srcOrd="0" destOrd="0" parTransId="{B6D9E51E-357B-4384-839C-DA841EB58A98}" sibTransId="{AE221C2B-FA75-459E-BE88-7B93298D3F73}"/>
    <dgm:cxn modelId="{757815FA-20F8-443E-B63B-1BFADC76AE41}" srcId="{B106883B-C163-40DC-B609-187A1B46B4D0}" destId="{8969D19A-BEE9-4EFE-8E5E-611C7B67EB38}" srcOrd="0" destOrd="0" parTransId="{7FC02D52-C559-41BC-9235-057132CCE306}" sibTransId="{C3FCC287-71FC-492A-94D0-010CFCC39A0D}"/>
    <dgm:cxn modelId="{978236FB-3000-416F-A246-7B6B35629194}" type="presOf" srcId="{7AE4F1B3-77A7-48D5-BD1C-FF6A58B3850C}" destId="{253225D4-BB0C-4171-852C-68F901F6BB52}" srcOrd="0" destOrd="0" presId="urn:microsoft.com/office/officeart/2005/8/layout/hierarchy4"/>
    <dgm:cxn modelId="{BBE22EA8-2F53-44A4-A9B1-39CCA538ADD6}" srcId="{9843B45D-2053-445D-A402-67C6AF8027E8}" destId="{D22AEA70-DB9B-46B0-962B-1862EC314590}" srcOrd="0" destOrd="0" parTransId="{4F8E15FD-CB93-4B58-83D3-E2019F59BB49}" sibTransId="{A9BB4BF7-3D85-4B3C-87D7-93CBFF2FF053}"/>
    <dgm:cxn modelId="{F458AE7E-E12D-40C8-A082-47F62880C187}" type="presOf" srcId="{39E579F7-2401-441F-A996-764E2CBE043F}" destId="{4E465ADC-2B42-4FE2-B459-30D06EA9D48E}" srcOrd="0" destOrd="0" presId="urn:microsoft.com/office/officeart/2005/8/layout/hierarchy4"/>
    <dgm:cxn modelId="{D18776D8-7C3E-44A7-9122-DD35926162EF}" type="presOf" srcId="{9843B45D-2053-445D-A402-67C6AF8027E8}" destId="{492EFCEC-503E-42B2-B68A-E3A97F434162}" srcOrd="0" destOrd="0" presId="urn:microsoft.com/office/officeart/2005/8/layout/hierarchy4"/>
    <dgm:cxn modelId="{FA86848C-2405-4880-A172-0C14B1AB930B}" type="presOf" srcId="{7AC28548-BEF5-4D1C-8106-7678B2DEB173}" destId="{85D1799F-61E0-4DE4-80D5-3EC814D3A76D}" srcOrd="0" destOrd="0" presId="urn:microsoft.com/office/officeart/2005/8/layout/hierarchy4"/>
    <dgm:cxn modelId="{CB890A07-B10E-496A-A34D-B5D1AA0D58AD}" srcId="{7C08967E-AB92-4C6D-8241-0A512F7A1D81}" destId="{9843B45D-2053-445D-A402-67C6AF8027E8}" srcOrd="0" destOrd="0" parTransId="{766D769A-4F4F-4412-ACB3-8F6A494D9407}" sibTransId="{3D8FDCA0-CE64-41E2-9B4D-2C364E91A89E}"/>
    <dgm:cxn modelId="{17642B88-F9D0-47F0-8A9C-483627EBF111}" type="presOf" srcId="{EF806584-6CE9-4125-8D22-BD7A931D6491}" destId="{7D70972A-F96B-4A73-896A-EECE433ECFDC}" srcOrd="0" destOrd="0" presId="urn:microsoft.com/office/officeart/2005/8/layout/hierarchy4"/>
    <dgm:cxn modelId="{BCDFE5BA-D636-4479-A8B4-ADB8A54326F5}" type="presOf" srcId="{B106883B-C163-40DC-B609-187A1B46B4D0}" destId="{FD0B6403-A317-41C1-95CA-EF36E5F9A026}" srcOrd="0" destOrd="0" presId="urn:microsoft.com/office/officeart/2005/8/layout/hierarchy4"/>
    <dgm:cxn modelId="{858B6BD2-088B-46A9-8448-2863B9323D45}" srcId="{8969D19A-BEE9-4EFE-8E5E-611C7B67EB38}" destId="{7AE4F1B3-77A7-48D5-BD1C-FF6A58B3850C}" srcOrd="0" destOrd="0" parTransId="{870979C6-62E4-4459-971A-4B86EF266232}" sibTransId="{6774EE45-58AC-4046-94C8-24CD8A27070A}"/>
    <dgm:cxn modelId="{06B09F22-73D5-44C8-BA67-3214446DFCF2}" srcId="{39E579F7-2401-441F-A996-764E2CBE043F}" destId="{BB3713BC-AA31-44D4-A035-68EABC65CDDD}" srcOrd="2" destOrd="0" parTransId="{9ADFF0CE-D5D8-4664-A49D-DDBE80FA443C}" sibTransId="{B0F4C0CE-2FF9-4B23-BC93-78900D8FB928}"/>
    <dgm:cxn modelId="{5DA84BC1-3EB0-400F-BEB7-98C0F8F27195}" srcId="{F201679D-FCDF-4DF0-85B9-E5FB83AF70D9}" destId="{6947609A-F10E-4298-905B-7890C0EFC613}" srcOrd="0" destOrd="0" parTransId="{E74E0F29-23AC-4F16-9982-B20D80D6B4C9}" sibTransId="{76C8032D-8F93-4857-B796-818A8559F756}"/>
    <dgm:cxn modelId="{CCABAC7F-1024-41D5-9836-2FE0C001BD60}" srcId="{7AE4F1B3-77A7-48D5-BD1C-FF6A58B3850C}" destId="{7AC28548-BEF5-4D1C-8106-7678B2DEB173}" srcOrd="0" destOrd="0" parTransId="{8335A1AC-50E8-4744-929E-F1718B19C511}" sibTransId="{72EF529E-25FB-4BB8-80B7-554E70AE34CD}"/>
    <dgm:cxn modelId="{0D2D969F-D760-4335-8654-58204DAB70FA}" srcId="{6947609A-F10E-4298-905B-7890C0EFC613}" destId="{F8695431-09A9-4D9F-AD51-A058BE749CE4}" srcOrd="1" destOrd="0" parTransId="{19995D2B-2205-4C8E-9832-4EE79F0576C5}" sibTransId="{05EBAFEE-42C1-4400-9D38-73BD594452BE}"/>
    <dgm:cxn modelId="{4051CA7E-1CDF-4E2A-89D6-E6EB436B0EB5}" type="presOf" srcId="{F201679D-FCDF-4DF0-85B9-E5FB83AF70D9}" destId="{D32D7FB7-189F-4AE1-9C4E-009AACB68FFD}" srcOrd="0" destOrd="0" presId="urn:microsoft.com/office/officeart/2005/8/layout/hierarchy4"/>
    <dgm:cxn modelId="{8D5ADA75-9F59-4ABA-ACB7-2636A399B0E5}" srcId="{39E579F7-2401-441F-A996-764E2CBE043F}" destId="{825C3735-4292-4AA1-AE3B-CBE692D299D2}" srcOrd="0" destOrd="0" parTransId="{983E9418-D0F0-483D-AD56-2CC9901A69F8}" sibTransId="{2E3A32BF-B5C3-4CCD-8735-105DCF3CA4C9}"/>
    <dgm:cxn modelId="{33E6EB89-CC00-402B-9889-E20362BDB6D0}" type="presOf" srcId="{825C3735-4292-4AA1-AE3B-CBE692D299D2}" destId="{02BDC60F-6627-49BC-9DED-2BA30A28AAA8}" srcOrd="0" destOrd="0" presId="urn:microsoft.com/office/officeart/2005/8/layout/hierarchy4"/>
    <dgm:cxn modelId="{D4229155-9214-4BC4-AD47-F7A0D82B300D}" srcId="{EF806584-6CE9-4125-8D22-BD7A931D6491}" destId="{F201679D-FCDF-4DF0-85B9-E5FB83AF70D9}" srcOrd="0" destOrd="0" parTransId="{5A485810-BFA2-4722-AA03-888582197A1C}" sibTransId="{39493232-4E5D-4F20-8C45-45C296BFE821}"/>
    <dgm:cxn modelId="{68E40333-0907-4DB7-8779-21873244AF71}" type="presOf" srcId="{8969D19A-BEE9-4EFE-8E5E-611C7B67EB38}" destId="{EE5B7F0F-30BE-4689-9F22-78F725790C3F}" srcOrd="0" destOrd="0" presId="urn:microsoft.com/office/officeart/2005/8/layout/hierarchy4"/>
    <dgm:cxn modelId="{779C48BA-C777-4750-9D23-C16921B48259}" srcId="{A74F939A-B80F-4461-8623-92693E55347F}" destId="{7C08967E-AB92-4C6D-8241-0A512F7A1D81}" srcOrd="0" destOrd="0" parTransId="{C2492B3E-90AF-4FC2-8E05-70EE0BD875F8}" sibTransId="{9B51537B-91B3-4F01-9422-035681A5C8AC}"/>
    <dgm:cxn modelId="{E782A8C9-C1D2-4228-90FC-912BCFEE1FE2}" type="presOf" srcId="{BB3713BC-AA31-44D4-A035-68EABC65CDDD}" destId="{D7FC8A72-3D14-4DC5-AC1C-88D6FB2A997F}" srcOrd="0" destOrd="0" presId="urn:microsoft.com/office/officeart/2005/8/layout/hierarchy4"/>
    <dgm:cxn modelId="{A7845331-E0D0-4068-8565-D023BADCEB5C}" type="presOf" srcId="{7C08967E-AB92-4C6D-8241-0A512F7A1D81}" destId="{3D36DDBD-1199-4F07-AEA9-744AF3E09A16}" srcOrd="0" destOrd="0" presId="urn:microsoft.com/office/officeart/2005/8/layout/hierarchy4"/>
    <dgm:cxn modelId="{058EAB82-6A73-4E47-9ADB-70539F06F1EF}" srcId="{39E579F7-2401-441F-A996-764E2CBE043F}" destId="{B106883B-C163-40DC-B609-187A1B46B4D0}" srcOrd="1" destOrd="0" parTransId="{E3F72513-5676-4F37-BFDB-1C115C3642D3}" sibTransId="{6059CC16-5DB8-47C0-B28F-1EAA9C7347C7}"/>
    <dgm:cxn modelId="{FE1C362A-9B07-40B8-9BE9-4EB6882500E6}" type="presOf" srcId="{D22AEA70-DB9B-46B0-962B-1862EC314590}" destId="{830B02E8-5D21-46B4-BFFF-C4D55EC0E5E8}" srcOrd="0" destOrd="0" presId="urn:microsoft.com/office/officeart/2005/8/layout/hierarchy4"/>
    <dgm:cxn modelId="{852BEBCA-DCBC-47EC-A365-7E2087444264}" type="presOf" srcId="{6947609A-F10E-4298-905B-7890C0EFC613}" destId="{C529EB4B-E968-426A-8453-3C1E8D2CC0D1}" srcOrd="0" destOrd="0" presId="urn:microsoft.com/office/officeart/2005/8/layout/hierarchy4"/>
    <dgm:cxn modelId="{EF4BD5BD-5EA4-4724-AACB-A6AFB58C493B}" type="presParOf" srcId="{7D70972A-F96B-4A73-896A-EECE433ECFDC}" destId="{EF0BEAC5-81E7-4405-A077-532D9DA7B9BC}" srcOrd="0" destOrd="0" presId="urn:microsoft.com/office/officeart/2005/8/layout/hierarchy4"/>
    <dgm:cxn modelId="{FE1237D3-61F8-4975-AAB6-3B2E443B050B}" type="presParOf" srcId="{EF0BEAC5-81E7-4405-A077-532D9DA7B9BC}" destId="{D32D7FB7-189F-4AE1-9C4E-009AACB68FFD}" srcOrd="0" destOrd="0" presId="urn:microsoft.com/office/officeart/2005/8/layout/hierarchy4"/>
    <dgm:cxn modelId="{4C8F229F-B4FC-4FA5-9CAA-169AFB00CBB8}" type="presParOf" srcId="{EF0BEAC5-81E7-4405-A077-532D9DA7B9BC}" destId="{1EB36B45-2B70-4352-B63C-288FB2A95A18}" srcOrd="1" destOrd="0" presId="urn:microsoft.com/office/officeart/2005/8/layout/hierarchy4"/>
    <dgm:cxn modelId="{02A2D828-0D9B-4668-BE00-1CFE6F23973B}" type="presParOf" srcId="{EF0BEAC5-81E7-4405-A077-532D9DA7B9BC}" destId="{8C144D0B-C20A-4526-ACD0-93FD01102668}" srcOrd="2" destOrd="0" presId="urn:microsoft.com/office/officeart/2005/8/layout/hierarchy4"/>
    <dgm:cxn modelId="{97113699-4B93-4C9E-8609-099D57797770}" type="presParOf" srcId="{8C144D0B-C20A-4526-ACD0-93FD01102668}" destId="{212373D4-B492-4DE6-BA2C-95E1BB6B326D}" srcOrd="0" destOrd="0" presId="urn:microsoft.com/office/officeart/2005/8/layout/hierarchy4"/>
    <dgm:cxn modelId="{1EAF78CC-F02A-49BC-BE30-0617996EF8ED}" type="presParOf" srcId="{212373D4-B492-4DE6-BA2C-95E1BB6B326D}" destId="{C529EB4B-E968-426A-8453-3C1E8D2CC0D1}" srcOrd="0" destOrd="0" presId="urn:microsoft.com/office/officeart/2005/8/layout/hierarchy4"/>
    <dgm:cxn modelId="{9EEB4750-1214-47C1-B9F5-CD6B3D919BD7}" type="presParOf" srcId="{212373D4-B492-4DE6-BA2C-95E1BB6B326D}" destId="{B4A0E803-0B0A-47FD-9DE5-C3930DA1C645}" srcOrd="1" destOrd="0" presId="urn:microsoft.com/office/officeart/2005/8/layout/hierarchy4"/>
    <dgm:cxn modelId="{E6919ECC-01F4-4FF8-8F10-F09C49BB8833}" type="presParOf" srcId="{212373D4-B492-4DE6-BA2C-95E1BB6B326D}" destId="{88C47A19-F063-4614-9C44-2A72A7471C47}" srcOrd="2" destOrd="0" presId="urn:microsoft.com/office/officeart/2005/8/layout/hierarchy4"/>
    <dgm:cxn modelId="{89C8BCCD-70BD-4BAF-B6C5-035E33CEA520}" type="presParOf" srcId="{88C47A19-F063-4614-9C44-2A72A7471C47}" destId="{1EBD36F9-DF5D-4528-93A1-83DA7794F0F7}" srcOrd="0" destOrd="0" presId="urn:microsoft.com/office/officeart/2005/8/layout/hierarchy4"/>
    <dgm:cxn modelId="{FBCF66F1-EBAC-4900-8EDB-9A43566D1AD5}" type="presParOf" srcId="{1EBD36F9-DF5D-4528-93A1-83DA7794F0F7}" destId="{4E465ADC-2B42-4FE2-B459-30D06EA9D48E}" srcOrd="0" destOrd="0" presId="urn:microsoft.com/office/officeart/2005/8/layout/hierarchy4"/>
    <dgm:cxn modelId="{1ED9A50B-9038-48AC-AA14-0F23AE8BEA90}" type="presParOf" srcId="{1EBD36F9-DF5D-4528-93A1-83DA7794F0F7}" destId="{A1156C4D-8254-4501-86BF-64085E4EDCED}" srcOrd="1" destOrd="0" presId="urn:microsoft.com/office/officeart/2005/8/layout/hierarchy4"/>
    <dgm:cxn modelId="{2228E1F6-1172-4D79-A0EC-1FD18C2B89F0}" type="presParOf" srcId="{1EBD36F9-DF5D-4528-93A1-83DA7794F0F7}" destId="{44774343-17DD-4F15-B916-6AB234968E72}" srcOrd="2" destOrd="0" presId="urn:microsoft.com/office/officeart/2005/8/layout/hierarchy4"/>
    <dgm:cxn modelId="{14F04175-5370-48CA-AB9D-381724BD6362}" type="presParOf" srcId="{44774343-17DD-4F15-B916-6AB234968E72}" destId="{8D35C223-C20C-4A15-AF93-9AAB06CB2C88}" srcOrd="0" destOrd="0" presId="urn:microsoft.com/office/officeart/2005/8/layout/hierarchy4"/>
    <dgm:cxn modelId="{C7873A59-7FFC-4C01-BD1F-C6504043126F}" type="presParOf" srcId="{8D35C223-C20C-4A15-AF93-9AAB06CB2C88}" destId="{02BDC60F-6627-49BC-9DED-2BA30A28AAA8}" srcOrd="0" destOrd="0" presId="urn:microsoft.com/office/officeart/2005/8/layout/hierarchy4"/>
    <dgm:cxn modelId="{55BF2507-A8F5-45B7-884F-254B965698BF}" type="presParOf" srcId="{8D35C223-C20C-4A15-AF93-9AAB06CB2C88}" destId="{9341E3B7-FFB7-4B53-83D0-5129ED6B555B}" srcOrd="1" destOrd="0" presId="urn:microsoft.com/office/officeart/2005/8/layout/hierarchy4"/>
    <dgm:cxn modelId="{CFA70E1F-1EDC-4230-B1A9-B1434A56F06F}" type="presParOf" srcId="{8D35C223-C20C-4A15-AF93-9AAB06CB2C88}" destId="{45378876-BEF0-4289-B11D-BACDAAB7B7E7}" srcOrd="2" destOrd="0" presId="urn:microsoft.com/office/officeart/2005/8/layout/hierarchy4"/>
    <dgm:cxn modelId="{5A54EA57-5062-4F5A-BE3E-0ECD476F01E6}" type="presParOf" srcId="{45378876-BEF0-4289-B11D-BACDAAB7B7E7}" destId="{F5D5ED19-49C4-43B2-89B9-2F36B7AC3130}" srcOrd="0" destOrd="0" presId="urn:microsoft.com/office/officeart/2005/8/layout/hierarchy4"/>
    <dgm:cxn modelId="{78843332-67B5-48F2-BE1A-3173E127703B}" type="presParOf" srcId="{F5D5ED19-49C4-43B2-89B9-2F36B7AC3130}" destId="{275EA084-4405-4F90-877E-68B55FF59D36}" srcOrd="0" destOrd="0" presId="urn:microsoft.com/office/officeart/2005/8/layout/hierarchy4"/>
    <dgm:cxn modelId="{9A412974-C254-45EF-822F-9C97FAF59D6E}" type="presParOf" srcId="{F5D5ED19-49C4-43B2-89B9-2F36B7AC3130}" destId="{81D82786-1658-4297-AA7F-79BB752CEA68}" srcOrd="1" destOrd="0" presId="urn:microsoft.com/office/officeart/2005/8/layout/hierarchy4"/>
    <dgm:cxn modelId="{37BABF33-3F7D-4436-9F07-48239F29D1E2}" type="presParOf" srcId="{F5D5ED19-49C4-43B2-89B9-2F36B7AC3130}" destId="{FB4D0704-DCE7-42A5-89BA-A8B620514F17}" srcOrd="2" destOrd="0" presId="urn:microsoft.com/office/officeart/2005/8/layout/hierarchy4"/>
    <dgm:cxn modelId="{B8991740-A4C1-4F77-B448-55A25C13D45C}" type="presParOf" srcId="{FB4D0704-DCE7-42A5-89BA-A8B620514F17}" destId="{36265A0E-3615-4828-B8D2-98A7007DC366}" srcOrd="0" destOrd="0" presId="urn:microsoft.com/office/officeart/2005/8/layout/hierarchy4"/>
    <dgm:cxn modelId="{37B03607-E229-4F15-A307-445DA0D9437D}" type="presParOf" srcId="{36265A0E-3615-4828-B8D2-98A7007DC366}" destId="{157AE99E-63AC-4B7C-A892-98C91097D79E}" srcOrd="0" destOrd="0" presId="urn:microsoft.com/office/officeart/2005/8/layout/hierarchy4"/>
    <dgm:cxn modelId="{E2A060A4-D96A-4E16-BC63-BD542C3F9EE9}" type="presParOf" srcId="{36265A0E-3615-4828-B8D2-98A7007DC366}" destId="{2D6BD915-5578-4B2E-9A9A-391285D20D7D}" srcOrd="1" destOrd="0" presId="urn:microsoft.com/office/officeart/2005/8/layout/hierarchy4"/>
    <dgm:cxn modelId="{7D494A3B-4713-4762-984F-AA1056D575F7}" type="presParOf" srcId="{44774343-17DD-4F15-B916-6AB234968E72}" destId="{ABD13E66-2171-4763-80AA-624CAB2F6E22}" srcOrd="1" destOrd="0" presId="urn:microsoft.com/office/officeart/2005/8/layout/hierarchy4"/>
    <dgm:cxn modelId="{3D84CE74-61CF-4951-8F43-FFF8A3850556}" type="presParOf" srcId="{44774343-17DD-4F15-B916-6AB234968E72}" destId="{0CB48DFF-4F29-4C40-BC84-9E416768787F}" srcOrd="2" destOrd="0" presId="urn:microsoft.com/office/officeart/2005/8/layout/hierarchy4"/>
    <dgm:cxn modelId="{67B45893-47BB-4416-8F3F-27AAC5B2E2EF}" type="presParOf" srcId="{0CB48DFF-4F29-4C40-BC84-9E416768787F}" destId="{FD0B6403-A317-41C1-95CA-EF36E5F9A026}" srcOrd="0" destOrd="0" presId="urn:microsoft.com/office/officeart/2005/8/layout/hierarchy4"/>
    <dgm:cxn modelId="{D54DFFF9-5FE5-4398-82B9-2504F4899A1A}" type="presParOf" srcId="{0CB48DFF-4F29-4C40-BC84-9E416768787F}" destId="{6012DDB6-810A-4CD2-9CEC-72A8886B7514}" srcOrd="1" destOrd="0" presId="urn:microsoft.com/office/officeart/2005/8/layout/hierarchy4"/>
    <dgm:cxn modelId="{B8B528CA-19ED-4C69-95AF-E0E542EAC0FE}" type="presParOf" srcId="{0CB48DFF-4F29-4C40-BC84-9E416768787F}" destId="{4788C3A4-5191-405C-8BE9-AC3359712833}" srcOrd="2" destOrd="0" presId="urn:microsoft.com/office/officeart/2005/8/layout/hierarchy4"/>
    <dgm:cxn modelId="{2C88003F-578C-4E1A-A599-CFBA7A0C47DA}" type="presParOf" srcId="{4788C3A4-5191-405C-8BE9-AC3359712833}" destId="{41EE5655-5BD2-4DE8-9E87-130DDA32ECCC}" srcOrd="0" destOrd="0" presId="urn:microsoft.com/office/officeart/2005/8/layout/hierarchy4"/>
    <dgm:cxn modelId="{95282316-36BB-4265-B53F-ACF1EB379A84}" type="presParOf" srcId="{41EE5655-5BD2-4DE8-9E87-130DDA32ECCC}" destId="{EE5B7F0F-30BE-4689-9F22-78F725790C3F}" srcOrd="0" destOrd="0" presId="urn:microsoft.com/office/officeart/2005/8/layout/hierarchy4"/>
    <dgm:cxn modelId="{7283BBE3-9A00-42AC-9D26-CD247ABB16E9}" type="presParOf" srcId="{41EE5655-5BD2-4DE8-9E87-130DDA32ECCC}" destId="{021AA1A6-EF1A-4D57-87A9-45EE5C1C1AD3}" srcOrd="1" destOrd="0" presId="urn:microsoft.com/office/officeart/2005/8/layout/hierarchy4"/>
    <dgm:cxn modelId="{80B9C7B3-77EA-4BFA-BC05-8128873F4127}" type="presParOf" srcId="{41EE5655-5BD2-4DE8-9E87-130DDA32ECCC}" destId="{D7B389A2-6491-4ECE-932F-D9E670015B95}" srcOrd="2" destOrd="0" presId="urn:microsoft.com/office/officeart/2005/8/layout/hierarchy4"/>
    <dgm:cxn modelId="{1CC8836C-5CE1-4B8D-9D53-B907E88E51DE}" type="presParOf" srcId="{D7B389A2-6491-4ECE-932F-D9E670015B95}" destId="{7BA013B3-C87A-4124-B1F0-34169812EDE5}" srcOrd="0" destOrd="0" presId="urn:microsoft.com/office/officeart/2005/8/layout/hierarchy4"/>
    <dgm:cxn modelId="{6C5062AD-3E1B-4706-80C3-761111CF72E9}" type="presParOf" srcId="{7BA013B3-C87A-4124-B1F0-34169812EDE5}" destId="{253225D4-BB0C-4171-852C-68F901F6BB52}" srcOrd="0" destOrd="0" presId="urn:microsoft.com/office/officeart/2005/8/layout/hierarchy4"/>
    <dgm:cxn modelId="{78FC2CB0-B303-45D9-A55B-D1CEB1E83542}" type="presParOf" srcId="{7BA013B3-C87A-4124-B1F0-34169812EDE5}" destId="{8358E289-8927-4A95-8312-0EB8A793BCBC}" srcOrd="1" destOrd="0" presId="urn:microsoft.com/office/officeart/2005/8/layout/hierarchy4"/>
    <dgm:cxn modelId="{47EF63BE-3B55-4ADA-B89B-316DA9D6F804}" type="presParOf" srcId="{7BA013B3-C87A-4124-B1F0-34169812EDE5}" destId="{BE47F7F3-6E45-4F04-BD49-71F2DE146374}" srcOrd="2" destOrd="0" presId="urn:microsoft.com/office/officeart/2005/8/layout/hierarchy4"/>
    <dgm:cxn modelId="{DF862889-6732-4AE3-8123-C5CFFE0B7F22}" type="presParOf" srcId="{BE47F7F3-6E45-4F04-BD49-71F2DE146374}" destId="{E3F64CEF-934A-49B4-A89A-914A3830C168}" srcOrd="0" destOrd="0" presId="urn:microsoft.com/office/officeart/2005/8/layout/hierarchy4"/>
    <dgm:cxn modelId="{067621BB-9232-4012-9946-8CBB474539AB}" type="presParOf" srcId="{E3F64CEF-934A-49B4-A89A-914A3830C168}" destId="{85D1799F-61E0-4DE4-80D5-3EC814D3A76D}" srcOrd="0" destOrd="0" presId="urn:microsoft.com/office/officeart/2005/8/layout/hierarchy4"/>
    <dgm:cxn modelId="{634BE9AF-248D-42F2-B7B2-B58107C96B75}" type="presParOf" srcId="{E3F64CEF-934A-49B4-A89A-914A3830C168}" destId="{C102E0D3-60C4-4C39-9140-891757D43FD3}" srcOrd="1" destOrd="0" presId="urn:microsoft.com/office/officeart/2005/8/layout/hierarchy4"/>
    <dgm:cxn modelId="{C8721B64-109A-45BD-A90F-5A4B8E44DAE6}" type="presParOf" srcId="{44774343-17DD-4F15-B916-6AB234968E72}" destId="{6EC479E0-C745-45CF-A3C4-76F48348120D}" srcOrd="3" destOrd="0" presId="urn:microsoft.com/office/officeart/2005/8/layout/hierarchy4"/>
    <dgm:cxn modelId="{B1038CFF-8284-49CD-B2DC-C407C4A645F8}" type="presParOf" srcId="{44774343-17DD-4F15-B916-6AB234968E72}" destId="{1C6E409D-90F2-4D82-8694-549BC5A62674}" srcOrd="4" destOrd="0" presId="urn:microsoft.com/office/officeart/2005/8/layout/hierarchy4"/>
    <dgm:cxn modelId="{2E229C71-944B-49FE-9B45-E05433999BB5}" type="presParOf" srcId="{1C6E409D-90F2-4D82-8694-549BC5A62674}" destId="{D7FC8A72-3D14-4DC5-AC1C-88D6FB2A997F}" srcOrd="0" destOrd="0" presId="urn:microsoft.com/office/officeart/2005/8/layout/hierarchy4"/>
    <dgm:cxn modelId="{40473CD2-637B-44F1-AF16-C383064BF9D1}" type="presParOf" srcId="{1C6E409D-90F2-4D82-8694-549BC5A62674}" destId="{0112934E-EC15-475B-811C-4B81C317E345}" srcOrd="1" destOrd="0" presId="urn:microsoft.com/office/officeart/2005/8/layout/hierarchy4"/>
    <dgm:cxn modelId="{1EE23CEA-707C-4697-B9A7-0B80F6FBF7DA}" type="presParOf" srcId="{88C47A19-F063-4614-9C44-2A72A7471C47}" destId="{66994C14-2AF5-4485-A3AF-0F24EE640E84}" srcOrd="1" destOrd="0" presId="urn:microsoft.com/office/officeart/2005/8/layout/hierarchy4"/>
    <dgm:cxn modelId="{EDAED30A-B165-432F-AEA7-7D225E10FE51}" type="presParOf" srcId="{88C47A19-F063-4614-9C44-2A72A7471C47}" destId="{6536DDF9-2CC0-42CE-8E72-3903F3C1E297}" srcOrd="2" destOrd="0" presId="urn:microsoft.com/office/officeart/2005/8/layout/hierarchy4"/>
    <dgm:cxn modelId="{5CDF5662-C48C-4E9A-B81A-AAEEA1C78960}" type="presParOf" srcId="{6536DDF9-2CC0-42CE-8E72-3903F3C1E297}" destId="{66058A55-43E4-4D48-8E69-05A8504C0FDB}" srcOrd="0" destOrd="0" presId="urn:microsoft.com/office/officeart/2005/8/layout/hierarchy4"/>
    <dgm:cxn modelId="{3CFCAF57-6FBB-486A-A44E-EF527B06978F}" type="presParOf" srcId="{6536DDF9-2CC0-42CE-8E72-3903F3C1E297}" destId="{8385CA42-FD2B-44ED-9F9E-2D818963A75B}" srcOrd="1" destOrd="0" presId="urn:microsoft.com/office/officeart/2005/8/layout/hierarchy4"/>
    <dgm:cxn modelId="{C20873A8-E3F7-46E5-A033-168A9F41F75A}" type="presParOf" srcId="{6536DDF9-2CC0-42CE-8E72-3903F3C1E297}" destId="{190CB1E8-1007-409B-BBE7-055F94D7F304}" srcOrd="2" destOrd="0" presId="urn:microsoft.com/office/officeart/2005/8/layout/hierarchy4"/>
    <dgm:cxn modelId="{22826850-773F-442A-81C9-A034A0A5CF4F}" type="presParOf" srcId="{190CB1E8-1007-409B-BBE7-055F94D7F304}" destId="{4CEABA91-A57A-4A8E-A4EB-1C714FA92AF8}" srcOrd="0" destOrd="0" presId="urn:microsoft.com/office/officeart/2005/8/layout/hierarchy4"/>
    <dgm:cxn modelId="{25BE8CD3-2A20-4E81-AE42-D472EC8D3F57}" type="presParOf" srcId="{4CEABA91-A57A-4A8E-A4EB-1C714FA92AF8}" destId="{671671E2-AFAB-48DA-9109-44315359A524}" srcOrd="0" destOrd="0" presId="urn:microsoft.com/office/officeart/2005/8/layout/hierarchy4"/>
    <dgm:cxn modelId="{799901BB-F770-4B55-B5B5-EE55B3F20F80}" type="presParOf" srcId="{4CEABA91-A57A-4A8E-A4EB-1C714FA92AF8}" destId="{FA862ADF-3245-4C83-B683-B68BE39B6B5B}" srcOrd="1" destOrd="0" presId="urn:microsoft.com/office/officeart/2005/8/layout/hierarchy4"/>
    <dgm:cxn modelId="{AB3EBCA5-C5C5-4283-82DA-EA9B51AE63AD}" type="presParOf" srcId="{4CEABA91-A57A-4A8E-A4EB-1C714FA92AF8}" destId="{7FD06C2F-C551-4B49-B655-B6DC1BB98DA0}" srcOrd="2" destOrd="0" presId="urn:microsoft.com/office/officeart/2005/8/layout/hierarchy4"/>
    <dgm:cxn modelId="{23ADF1C0-4840-453C-8761-D3623FE121F5}" type="presParOf" srcId="{7FD06C2F-C551-4B49-B655-B6DC1BB98DA0}" destId="{C11E235A-9C16-4845-8E13-9E722D6F3F6C}" srcOrd="0" destOrd="0" presId="urn:microsoft.com/office/officeart/2005/8/layout/hierarchy4"/>
    <dgm:cxn modelId="{CD83F21B-1FC3-4C9C-96AA-4A5C6498A3D3}" type="presParOf" srcId="{C11E235A-9C16-4845-8E13-9E722D6F3F6C}" destId="{3D36DDBD-1199-4F07-AEA9-744AF3E09A16}" srcOrd="0" destOrd="0" presId="urn:microsoft.com/office/officeart/2005/8/layout/hierarchy4"/>
    <dgm:cxn modelId="{436D133A-4CAA-4E9E-93E9-FDD9F207BF5F}" type="presParOf" srcId="{C11E235A-9C16-4845-8E13-9E722D6F3F6C}" destId="{9CE188AC-C9D8-4D8F-836F-5EF5EC48B664}" srcOrd="1" destOrd="0" presId="urn:microsoft.com/office/officeart/2005/8/layout/hierarchy4"/>
    <dgm:cxn modelId="{80FEFD98-CD19-4D11-A5D8-80B058EDB7D9}" type="presParOf" srcId="{C11E235A-9C16-4845-8E13-9E722D6F3F6C}" destId="{6802BF4F-BFF2-42F4-B130-B62D0782A2BA}" srcOrd="2" destOrd="0" presId="urn:microsoft.com/office/officeart/2005/8/layout/hierarchy4"/>
    <dgm:cxn modelId="{D8736F1D-5DEC-452F-889B-E0D5D1C4367F}" type="presParOf" srcId="{6802BF4F-BFF2-42F4-B130-B62D0782A2BA}" destId="{593E16C3-13F4-4A75-B2C6-D5A53062F79B}" srcOrd="0" destOrd="0" presId="urn:microsoft.com/office/officeart/2005/8/layout/hierarchy4"/>
    <dgm:cxn modelId="{1C6CA7C3-FCF4-4233-9A97-1024A2E4B08C}" type="presParOf" srcId="{593E16C3-13F4-4A75-B2C6-D5A53062F79B}" destId="{492EFCEC-503E-42B2-B68A-E3A97F434162}" srcOrd="0" destOrd="0" presId="urn:microsoft.com/office/officeart/2005/8/layout/hierarchy4"/>
    <dgm:cxn modelId="{488430C3-2223-48FF-A1BC-99B30DA475B2}" type="presParOf" srcId="{593E16C3-13F4-4A75-B2C6-D5A53062F79B}" destId="{2E029FA2-ECB2-4A07-97A1-56FBF829F1DB}" srcOrd="1" destOrd="0" presId="urn:microsoft.com/office/officeart/2005/8/layout/hierarchy4"/>
    <dgm:cxn modelId="{D005DFDD-03F0-4810-932C-18C396B6D55E}" type="presParOf" srcId="{593E16C3-13F4-4A75-B2C6-D5A53062F79B}" destId="{516FC1BC-5604-49FE-ADFB-A3DDB13E89CD}" srcOrd="2" destOrd="0" presId="urn:microsoft.com/office/officeart/2005/8/layout/hierarchy4"/>
    <dgm:cxn modelId="{8640B255-4912-4E6A-802D-B910D12E12FB}" type="presParOf" srcId="{516FC1BC-5604-49FE-ADFB-A3DDB13E89CD}" destId="{9BCA276D-455A-456F-969C-E2333525FDD4}" srcOrd="0" destOrd="0" presId="urn:microsoft.com/office/officeart/2005/8/layout/hierarchy4"/>
    <dgm:cxn modelId="{9CC4A6D0-73C7-46CA-9C54-6EFC9CBCA95C}" type="presParOf" srcId="{9BCA276D-455A-456F-969C-E2333525FDD4}" destId="{830B02E8-5D21-46B4-BFFF-C4D55EC0E5E8}" srcOrd="0" destOrd="0" presId="urn:microsoft.com/office/officeart/2005/8/layout/hierarchy4"/>
    <dgm:cxn modelId="{DBD8AD34-381B-4632-9ADA-5E6FD0B2E92D}" type="presParOf" srcId="{9BCA276D-455A-456F-969C-E2333525FDD4}" destId="{8AC3DFAD-0657-4B04-A750-6D517B94AC0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16C41-9F7B-4AC4-AAF2-4B580E9A4FE1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287226-F5F6-4AF7-A4D7-805C74A80919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Insistence by police that victim should be brought to police station for FIR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0391B-BB7E-4537-BB6F-516BE0C046F2}" type="parTrans" cxnId="{32FA75A3-CF46-43DA-8524-2A15E42A09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180AE-6010-4883-8253-AE0995052F3D}" type="sibTrans" cxnId="{32FA75A3-CF46-43DA-8524-2A15E42A09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0F078-E6D5-4477-BEA3-C8DD910A9531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Police take the victim to the site of offence before registering FIR and Medical Examination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4C79A-B32E-4003-84AC-28D43A7762F2}" type="parTrans" cxnId="{CB24D564-ABA7-4C21-A610-7E73D40BE5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9FB9E-8EFE-43FE-BA7F-8D759041B26C}" type="sibTrans" cxnId="{CB24D564-ABA7-4C21-A610-7E73D40BE5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9088B5-8AD2-45EC-A5BF-47B73A287C7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Victim made to repeat the details of incident several times.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0617C-B7B7-47D8-A9C3-AAB646BEC504}" type="parTrans" cxnId="{CF13E07C-51D2-47D9-B6D5-A74E90584C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8B322-9FE6-4D3C-A826-DCF6C1AFF705}" type="sibTrans" cxnId="{CF13E07C-51D2-47D9-B6D5-A74E90584C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D2099-6927-4D87-9970-9D7C432B8E29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Victim and accused are taken for medical examination in the same vehicle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B1ECB-7360-434B-9F32-6A70D54C17B8}" type="parTrans" cxnId="{D9985756-7A48-4413-81D7-DB06A7BE6C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70492-9871-43B3-942C-E9DECB2F5CC6}" type="sibTrans" cxnId="{D9985756-7A48-4413-81D7-DB06A7BE6C9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55EFC-5B3B-4C47-99A8-E7F6E7F24213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Delayed filing of charge sheet by police resulting in BAIL to accused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D278D-70E1-4DEC-BB91-0820CF95E092}" type="parTrans" cxnId="{71654642-C074-42D0-B009-3BB1CA566F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D1797-CCD8-4F7E-A65F-3A5F6632F84C}" type="sibTrans" cxnId="{71654642-C074-42D0-B009-3BB1CA566F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B607F-0635-4DD2-AA00-5E2F9ACFCD0B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Delayed filing of charge sheet by police resulting in BAIL </a:t>
          </a:r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to accused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AC070-819F-4435-A3EE-64AD8CB7F490}" type="parTrans" cxnId="{7435ED44-8C3D-489F-B496-D55989488F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F3174-8D38-4420-A710-2359CFA9F80E}" type="sibTrans" cxnId="{7435ED44-8C3D-489F-B496-D55989488F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46533-F400-4359-A0B5-04D7BF45C28B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Delay in serving summons to victim for deposition in court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31E68-54E6-4DAF-B3AC-3166497B0789}" type="parTrans" cxnId="{8B348EB9-80A9-4BB0-AC20-BE8B0BC4C6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9E3A7A-E4CE-4BAE-941A-FBBA9C1FE24F}" type="sibTrans" cxnId="{8B348EB9-80A9-4BB0-AC20-BE8B0BC4C6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59F688-AEAB-4FDB-8BC6-903886A17933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Police fails to inform CWC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91B96-E648-49B9-952E-2DB30810642B}" type="parTrans" cxnId="{EC660268-3E46-4618-81CF-E28B5FEF80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D0C0C-257F-408E-94C9-9E60E789521D}" type="sibTrans" cxnId="{EC660268-3E46-4618-81CF-E28B5FEF80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CD652-CD09-4EA3-AC3D-833432F153D9}" type="pres">
      <dgm:prSet presAssocID="{60D16C41-9F7B-4AC4-AAF2-4B580E9A4FE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598664C-CF9D-4B2E-8F31-6462C4BA2B51}" type="pres">
      <dgm:prSet presAssocID="{4A287226-F5F6-4AF7-A4D7-805C74A80919}" presName="compNode" presStyleCnt="0"/>
      <dgm:spPr/>
    </dgm:pt>
    <dgm:pt modelId="{9AACC910-19DA-4EFC-897E-2C8D7BDABE3D}" type="pres">
      <dgm:prSet presAssocID="{4A287226-F5F6-4AF7-A4D7-805C74A80919}" presName="dummyConnPt" presStyleCnt="0"/>
      <dgm:spPr/>
    </dgm:pt>
    <dgm:pt modelId="{FE786178-2E9F-4DF8-98CB-B97713D3C6AE}" type="pres">
      <dgm:prSet presAssocID="{4A287226-F5F6-4AF7-A4D7-805C74A8091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72645-84E2-401F-9B2D-C1AB2997D7AB}" type="pres">
      <dgm:prSet presAssocID="{E53180AE-6010-4883-8253-AE0995052F3D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20D8320C-DC7B-427D-BFBB-A699E37F9B98}" type="pres">
      <dgm:prSet presAssocID="{1850F078-E6D5-4477-BEA3-C8DD910A9531}" presName="compNode" presStyleCnt="0"/>
      <dgm:spPr/>
    </dgm:pt>
    <dgm:pt modelId="{FF57D4EE-4780-4513-BDEE-3F597797042B}" type="pres">
      <dgm:prSet presAssocID="{1850F078-E6D5-4477-BEA3-C8DD910A9531}" presName="dummyConnPt" presStyleCnt="0"/>
      <dgm:spPr/>
    </dgm:pt>
    <dgm:pt modelId="{6C240272-8C44-4959-9194-401181805D11}" type="pres">
      <dgm:prSet presAssocID="{1850F078-E6D5-4477-BEA3-C8DD910A953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6B5DF-10D3-4FF1-8CF2-362CB7C4EF5E}" type="pres">
      <dgm:prSet presAssocID="{48D9FB9E-8EFE-43FE-BA7F-8D759041B26C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2769F75B-AB14-4968-BD4F-D1E438B4E506}" type="pres">
      <dgm:prSet presAssocID="{219088B5-8AD2-45EC-A5BF-47B73A287C7B}" presName="compNode" presStyleCnt="0"/>
      <dgm:spPr/>
    </dgm:pt>
    <dgm:pt modelId="{A93DA06F-A7FE-42F6-B812-D861C3C18182}" type="pres">
      <dgm:prSet presAssocID="{219088B5-8AD2-45EC-A5BF-47B73A287C7B}" presName="dummyConnPt" presStyleCnt="0"/>
      <dgm:spPr/>
    </dgm:pt>
    <dgm:pt modelId="{A4378C7C-9AD3-404B-B970-E7A94B49C638}" type="pres">
      <dgm:prSet presAssocID="{219088B5-8AD2-45EC-A5BF-47B73A287C7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710A9-9360-46B2-8333-D877085F0326}" type="pres">
      <dgm:prSet presAssocID="{70F8B322-9FE6-4D3C-A826-DCF6C1AFF705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78070CCE-748E-42D3-B95E-70C138B2A11C}" type="pres">
      <dgm:prSet presAssocID="{310D2099-6927-4D87-9970-9D7C432B8E29}" presName="compNode" presStyleCnt="0"/>
      <dgm:spPr/>
    </dgm:pt>
    <dgm:pt modelId="{D70D267A-5224-4FE0-AF05-E895D13B12FC}" type="pres">
      <dgm:prSet presAssocID="{310D2099-6927-4D87-9970-9D7C432B8E29}" presName="dummyConnPt" presStyleCnt="0"/>
      <dgm:spPr/>
    </dgm:pt>
    <dgm:pt modelId="{21C3AEAD-3D9C-4221-A4F7-B065B71B4037}" type="pres">
      <dgm:prSet presAssocID="{310D2099-6927-4D87-9970-9D7C432B8E2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AD2C0-21B4-4633-8E07-5A6E5767E8BE}" type="pres">
      <dgm:prSet presAssocID="{86870492-9871-43B3-942C-E9DECB2F5CC6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6BCAFA7F-81FB-4553-89B0-3E7736EF4E12}" type="pres">
      <dgm:prSet presAssocID="{F8A55EFC-5B3B-4C47-99A8-E7F6E7F24213}" presName="compNode" presStyleCnt="0"/>
      <dgm:spPr/>
    </dgm:pt>
    <dgm:pt modelId="{E7BC855E-88BC-4CE0-91E1-3A78919E8258}" type="pres">
      <dgm:prSet presAssocID="{F8A55EFC-5B3B-4C47-99A8-E7F6E7F24213}" presName="dummyConnPt" presStyleCnt="0"/>
      <dgm:spPr/>
    </dgm:pt>
    <dgm:pt modelId="{F4428DA8-6AB9-49D6-A502-6038E0E238D7}" type="pres">
      <dgm:prSet presAssocID="{F8A55EFC-5B3B-4C47-99A8-E7F6E7F2421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E0B68-C34F-4429-B834-2ADF3EDE40E9}" type="pres">
      <dgm:prSet presAssocID="{899D1797-CCD8-4F7E-A65F-3A5F6632F84C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B5AEB685-4175-47D8-85F2-2246915E8F0F}" type="pres">
      <dgm:prSet presAssocID="{06AB607F-0635-4DD2-AA00-5E2F9ACFCD0B}" presName="compNode" presStyleCnt="0"/>
      <dgm:spPr/>
    </dgm:pt>
    <dgm:pt modelId="{D502A994-B84B-4BE1-A0D4-34EF3D7B6E3F}" type="pres">
      <dgm:prSet presAssocID="{06AB607F-0635-4DD2-AA00-5E2F9ACFCD0B}" presName="dummyConnPt" presStyleCnt="0"/>
      <dgm:spPr/>
    </dgm:pt>
    <dgm:pt modelId="{5F3F7AA5-D1C5-461E-B9A2-D0EEE48C3BF5}" type="pres">
      <dgm:prSet presAssocID="{06AB607F-0635-4DD2-AA00-5E2F9ACFCD0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6124F-8401-4815-9DA6-CDF2EADD345D}" type="pres">
      <dgm:prSet presAssocID="{4B2F3174-8D38-4420-A710-2359CFA9F80E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FCE8CB6B-D9C8-43F7-A3A3-D6DC5C12EAE0}" type="pres">
      <dgm:prSet presAssocID="{A1946533-F400-4359-A0B5-04D7BF45C28B}" presName="compNode" presStyleCnt="0"/>
      <dgm:spPr/>
    </dgm:pt>
    <dgm:pt modelId="{C9DD67F5-6521-42FC-A694-1B9A5E47CD59}" type="pres">
      <dgm:prSet presAssocID="{A1946533-F400-4359-A0B5-04D7BF45C28B}" presName="dummyConnPt" presStyleCnt="0"/>
      <dgm:spPr/>
    </dgm:pt>
    <dgm:pt modelId="{A567187D-A954-4573-84A7-E484D5097CA7}" type="pres">
      <dgm:prSet presAssocID="{A1946533-F400-4359-A0B5-04D7BF45C28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153D4-F164-4F28-8AFE-2B662EA88CFC}" type="pres">
      <dgm:prSet presAssocID="{0C9E3A7A-E4CE-4BAE-941A-FBBA9C1FE24F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6F52A5DA-09CA-44E1-8B26-1963800A89B5}" type="pres">
      <dgm:prSet presAssocID="{7D59F688-AEAB-4FDB-8BC6-903886A17933}" presName="compNode" presStyleCnt="0"/>
      <dgm:spPr/>
    </dgm:pt>
    <dgm:pt modelId="{11E93F08-1440-450C-AC9C-7AFE6056363F}" type="pres">
      <dgm:prSet presAssocID="{7D59F688-AEAB-4FDB-8BC6-903886A17933}" presName="dummyConnPt" presStyleCnt="0"/>
      <dgm:spPr/>
    </dgm:pt>
    <dgm:pt modelId="{994470E3-12F8-4507-A393-34DDD8834F4C}" type="pres">
      <dgm:prSet presAssocID="{7D59F688-AEAB-4FDB-8BC6-903886A1793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FA75A3-CF46-43DA-8524-2A15E42A0964}" srcId="{60D16C41-9F7B-4AC4-AAF2-4B580E9A4FE1}" destId="{4A287226-F5F6-4AF7-A4D7-805C74A80919}" srcOrd="0" destOrd="0" parTransId="{1210391B-BB7E-4537-BB6F-516BE0C046F2}" sibTransId="{E53180AE-6010-4883-8253-AE0995052F3D}"/>
    <dgm:cxn modelId="{0B1A521A-7B77-4F42-A131-ACE3C255823C}" type="presOf" srcId="{7D59F688-AEAB-4FDB-8BC6-903886A17933}" destId="{994470E3-12F8-4507-A393-34DDD8834F4C}" srcOrd="0" destOrd="0" presId="urn:microsoft.com/office/officeart/2005/8/layout/bProcess4"/>
    <dgm:cxn modelId="{ACFB0A71-8EB7-4FCD-89E9-BE9F19358D7B}" type="presOf" srcId="{86870492-9871-43B3-942C-E9DECB2F5CC6}" destId="{6BFAD2C0-21B4-4633-8E07-5A6E5767E8BE}" srcOrd="0" destOrd="0" presId="urn:microsoft.com/office/officeart/2005/8/layout/bProcess4"/>
    <dgm:cxn modelId="{00AD4444-C32A-4AE6-B587-ED17DFAAF817}" type="presOf" srcId="{E53180AE-6010-4883-8253-AE0995052F3D}" destId="{D8572645-84E2-401F-9B2D-C1AB2997D7AB}" srcOrd="0" destOrd="0" presId="urn:microsoft.com/office/officeart/2005/8/layout/bProcess4"/>
    <dgm:cxn modelId="{7FFED8CF-8DBA-4AFF-B884-61A9974630F7}" type="presOf" srcId="{48D9FB9E-8EFE-43FE-BA7F-8D759041B26C}" destId="{E236B5DF-10D3-4FF1-8CF2-362CB7C4EF5E}" srcOrd="0" destOrd="0" presId="urn:microsoft.com/office/officeart/2005/8/layout/bProcess4"/>
    <dgm:cxn modelId="{81476E77-301A-49FC-878E-1D5433034D5B}" type="presOf" srcId="{60D16C41-9F7B-4AC4-AAF2-4B580E9A4FE1}" destId="{1D0CD652-CD09-4EA3-AC3D-833432F153D9}" srcOrd="0" destOrd="0" presId="urn:microsoft.com/office/officeart/2005/8/layout/bProcess4"/>
    <dgm:cxn modelId="{D9985756-7A48-4413-81D7-DB06A7BE6C99}" srcId="{60D16C41-9F7B-4AC4-AAF2-4B580E9A4FE1}" destId="{310D2099-6927-4D87-9970-9D7C432B8E29}" srcOrd="3" destOrd="0" parTransId="{4FCB1ECB-7360-434B-9F32-6A70D54C17B8}" sibTransId="{86870492-9871-43B3-942C-E9DECB2F5CC6}"/>
    <dgm:cxn modelId="{8B348EB9-80A9-4BB0-AC20-BE8B0BC4C679}" srcId="{60D16C41-9F7B-4AC4-AAF2-4B580E9A4FE1}" destId="{A1946533-F400-4359-A0B5-04D7BF45C28B}" srcOrd="6" destOrd="0" parTransId="{7CF31E68-54E6-4DAF-B3AC-3166497B0789}" sibTransId="{0C9E3A7A-E4CE-4BAE-941A-FBBA9C1FE24F}"/>
    <dgm:cxn modelId="{44EE9F1C-84CE-45F0-8E75-7DE115059636}" type="presOf" srcId="{A1946533-F400-4359-A0B5-04D7BF45C28B}" destId="{A567187D-A954-4573-84A7-E484D5097CA7}" srcOrd="0" destOrd="0" presId="urn:microsoft.com/office/officeart/2005/8/layout/bProcess4"/>
    <dgm:cxn modelId="{14FB7965-968F-4452-A82D-D5B460F24716}" type="presOf" srcId="{219088B5-8AD2-45EC-A5BF-47B73A287C7B}" destId="{A4378C7C-9AD3-404B-B970-E7A94B49C638}" srcOrd="0" destOrd="0" presId="urn:microsoft.com/office/officeart/2005/8/layout/bProcess4"/>
    <dgm:cxn modelId="{6275B861-18FD-4402-8AD5-2DD67DDD87D3}" type="presOf" srcId="{4A287226-F5F6-4AF7-A4D7-805C74A80919}" destId="{FE786178-2E9F-4DF8-98CB-B97713D3C6AE}" srcOrd="0" destOrd="0" presId="urn:microsoft.com/office/officeart/2005/8/layout/bProcess4"/>
    <dgm:cxn modelId="{87DD5880-2FF1-49BE-8F32-FF6942208B45}" type="presOf" srcId="{1850F078-E6D5-4477-BEA3-C8DD910A9531}" destId="{6C240272-8C44-4959-9194-401181805D11}" srcOrd="0" destOrd="0" presId="urn:microsoft.com/office/officeart/2005/8/layout/bProcess4"/>
    <dgm:cxn modelId="{CB24D564-ABA7-4C21-A610-7E73D40BE5F5}" srcId="{60D16C41-9F7B-4AC4-AAF2-4B580E9A4FE1}" destId="{1850F078-E6D5-4477-BEA3-C8DD910A9531}" srcOrd="1" destOrd="0" parTransId="{1E94C79A-B32E-4003-84AC-28D43A7762F2}" sibTransId="{48D9FB9E-8EFE-43FE-BA7F-8D759041B26C}"/>
    <dgm:cxn modelId="{0595AA9C-7126-4169-96FF-512F3C977C31}" type="presOf" srcId="{F8A55EFC-5B3B-4C47-99A8-E7F6E7F24213}" destId="{F4428DA8-6AB9-49D6-A502-6038E0E238D7}" srcOrd="0" destOrd="0" presId="urn:microsoft.com/office/officeart/2005/8/layout/bProcess4"/>
    <dgm:cxn modelId="{758FF821-EC44-4013-BC9E-A777234B74D6}" type="presOf" srcId="{70F8B322-9FE6-4D3C-A826-DCF6C1AFF705}" destId="{D6D710A9-9360-46B2-8333-D877085F0326}" srcOrd="0" destOrd="0" presId="urn:microsoft.com/office/officeart/2005/8/layout/bProcess4"/>
    <dgm:cxn modelId="{7AC66822-24A6-4E19-8A87-46DA8609AE8B}" type="presOf" srcId="{0C9E3A7A-E4CE-4BAE-941A-FBBA9C1FE24F}" destId="{127153D4-F164-4F28-8AFE-2B662EA88CFC}" srcOrd="0" destOrd="0" presId="urn:microsoft.com/office/officeart/2005/8/layout/bProcess4"/>
    <dgm:cxn modelId="{7435ED44-8C3D-489F-B496-D55989488FB9}" srcId="{60D16C41-9F7B-4AC4-AAF2-4B580E9A4FE1}" destId="{06AB607F-0635-4DD2-AA00-5E2F9ACFCD0B}" srcOrd="5" destOrd="0" parTransId="{9F4AC070-819F-4435-A3EE-64AD8CB7F490}" sibTransId="{4B2F3174-8D38-4420-A710-2359CFA9F80E}"/>
    <dgm:cxn modelId="{71654642-C074-42D0-B009-3BB1CA566FEA}" srcId="{60D16C41-9F7B-4AC4-AAF2-4B580E9A4FE1}" destId="{F8A55EFC-5B3B-4C47-99A8-E7F6E7F24213}" srcOrd="4" destOrd="0" parTransId="{83AD278D-70E1-4DEC-BB91-0820CF95E092}" sibTransId="{899D1797-CCD8-4F7E-A65F-3A5F6632F84C}"/>
    <dgm:cxn modelId="{CF13E07C-51D2-47D9-B6D5-A74E90584C54}" srcId="{60D16C41-9F7B-4AC4-AAF2-4B580E9A4FE1}" destId="{219088B5-8AD2-45EC-A5BF-47B73A287C7B}" srcOrd="2" destOrd="0" parTransId="{4590617C-B7B7-47D8-A9C3-AAB646BEC504}" sibTransId="{70F8B322-9FE6-4D3C-A826-DCF6C1AFF705}"/>
    <dgm:cxn modelId="{9B40DF48-66E9-4D86-B5DA-BA88649D678F}" type="presOf" srcId="{899D1797-CCD8-4F7E-A65F-3A5F6632F84C}" destId="{750E0B68-C34F-4429-B834-2ADF3EDE40E9}" srcOrd="0" destOrd="0" presId="urn:microsoft.com/office/officeart/2005/8/layout/bProcess4"/>
    <dgm:cxn modelId="{20664991-6AA0-4CAE-8656-20A94B59A9F4}" type="presOf" srcId="{4B2F3174-8D38-4420-A710-2359CFA9F80E}" destId="{82F6124F-8401-4815-9DA6-CDF2EADD345D}" srcOrd="0" destOrd="0" presId="urn:microsoft.com/office/officeart/2005/8/layout/bProcess4"/>
    <dgm:cxn modelId="{20AA6E75-6E72-40C2-8323-92EE03E44BDD}" type="presOf" srcId="{06AB607F-0635-4DD2-AA00-5E2F9ACFCD0B}" destId="{5F3F7AA5-D1C5-461E-B9A2-D0EEE48C3BF5}" srcOrd="0" destOrd="0" presId="urn:microsoft.com/office/officeart/2005/8/layout/bProcess4"/>
    <dgm:cxn modelId="{567AAA7E-EAF7-4D85-9765-E7640FB3F896}" type="presOf" srcId="{310D2099-6927-4D87-9970-9D7C432B8E29}" destId="{21C3AEAD-3D9C-4221-A4F7-B065B71B4037}" srcOrd="0" destOrd="0" presId="urn:microsoft.com/office/officeart/2005/8/layout/bProcess4"/>
    <dgm:cxn modelId="{EC660268-3E46-4618-81CF-E28B5FEF8043}" srcId="{60D16C41-9F7B-4AC4-AAF2-4B580E9A4FE1}" destId="{7D59F688-AEAB-4FDB-8BC6-903886A17933}" srcOrd="7" destOrd="0" parTransId="{4BF91B96-E648-49B9-952E-2DB30810642B}" sibTransId="{AD9D0C0C-257F-408E-94C9-9E60E789521D}"/>
    <dgm:cxn modelId="{6339C9DF-C3FC-4F8C-9D41-D6AEC53C0681}" type="presParOf" srcId="{1D0CD652-CD09-4EA3-AC3D-833432F153D9}" destId="{4598664C-CF9D-4B2E-8F31-6462C4BA2B51}" srcOrd="0" destOrd="0" presId="urn:microsoft.com/office/officeart/2005/8/layout/bProcess4"/>
    <dgm:cxn modelId="{43F81A74-32D5-4C2B-869F-24CCCBE70758}" type="presParOf" srcId="{4598664C-CF9D-4B2E-8F31-6462C4BA2B51}" destId="{9AACC910-19DA-4EFC-897E-2C8D7BDABE3D}" srcOrd="0" destOrd="0" presId="urn:microsoft.com/office/officeart/2005/8/layout/bProcess4"/>
    <dgm:cxn modelId="{B5F99FDB-DC75-49B3-A44F-2FF0DE0C3229}" type="presParOf" srcId="{4598664C-CF9D-4B2E-8F31-6462C4BA2B51}" destId="{FE786178-2E9F-4DF8-98CB-B97713D3C6AE}" srcOrd="1" destOrd="0" presId="urn:microsoft.com/office/officeart/2005/8/layout/bProcess4"/>
    <dgm:cxn modelId="{66F4C69B-4CBE-43AD-8BF5-4796516150F2}" type="presParOf" srcId="{1D0CD652-CD09-4EA3-AC3D-833432F153D9}" destId="{D8572645-84E2-401F-9B2D-C1AB2997D7AB}" srcOrd="1" destOrd="0" presId="urn:microsoft.com/office/officeart/2005/8/layout/bProcess4"/>
    <dgm:cxn modelId="{A4769929-0842-43DF-805D-6BFD77A5008B}" type="presParOf" srcId="{1D0CD652-CD09-4EA3-AC3D-833432F153D9}" destId="{20D8320C-DC7B-427D-BFBB-A699E37F9B98}" srcOrd="2" destOrd="0" presId="urn:microsoft.com/office/officeart/2005/8/layout/bProcess4"/>
    <dgm:cxn modelId="{58CD5780-9BB2-4D11-87A7-4BF30A06502C}" type="presParOf" srcId="{20D8320C-DC7B-427D-BFBB-A699E37F9B98}" destId="{FF57D4EE-4780-4513-BDEE-3F597797042B}" srcOrd="0" destOrd="0" presId="urn:microsoft.com/office/officeart/2005/8/layout/bProcess4"/>
    <dgm:cxn modelId="{EA679DE8-44D2-426A-B39E-E35D5F497FDE}" type="presParOf" srcId="{20D8320C-DC7B-427D-BFBB-A699E37F9B98}" destId="{6C240272-8C44-4959-9194-401181805D11}" srcOrd="1" destOrd="0" presId="urn:microsoft.com/office/officeart/2005/8/layout/bProcess4"/>
    <dgm:cxn modelId="{C6F759BB-BD16-4D38-ACB5-F89359C05844}" type="presParOf" srcId="{1D0CD652-CD09-4EA3-AC3D-833432F153D9}" destId="{E236B5DF-10D3-4FF1-8CF2-362CB7C4EF5E}" srcOrd="3" destOrd="0" presId="urn:microsoft.com/office/officeart/2005/8/layout/bProcess4"/>
    <dgm:cxn modelId="{77BFE415-3058-4ACC-A08B-C2EFABDDDF52}" type="presParOf" srcId="{1D0CD652-CD09-4EA3-AC3D-833432F153D9}" destId="{2769F75B-AB14-4968-BD4F-D1E438B4E506}" srcOrd="4" destOrd="0" presId="urn:microsoft.com/office/officeart/2005/8/layout/bProcess4"/>
    <dgm:cxn modelId="{AFAD1B81-74FE-4326-8890-7C06CD4766C3}" type="presParOf" srcId="{2769F75B-AB14-4968-BD4F-D1E438B4E506}" destId="{A93DA06F-A7FE-42F6-B812-D861C3C18182}" srcOrd="0" destOrd="0" presId="urn:microsoft.com/office/officeart/2005/8/layout/bProcess4"/>
    <dgm:cxn modelId="{34D31B81-F949-4723-980D-58BA3A271C04}" type="presParOf" srcId="{2769F75B-AB14-4968-BD4F-D1E438B4E506}" destId="{A4378C7C-9AD3-404B-B970-E7A94B49C638}" srcOrd="1" destOrd="0" presId="urn:microsoft.com/office/officeart/2005/8/layout/bProcess4"/>
    <dgm:cxn modelId="{E1C6C904-4DF6-4C47-A08B-06D5C7EE2910}" type="presParOf" srcId="{1D0CD652-CD09-4EA3-AC3D-833432F153D9}" destId="{D6D710A9-9360-46B2-8333-D877085F0326}" srcOrd="5" destOrd="0" presId="urn:microsoft.com/office/officeart/2005/8/layout/bProcess4"/>
    <dgm:cxn modelId="{27C9E3A2-9178-46CA-9CB9-9E71DA8DB225}" type="presParOf" srcId="{1D0CD652-CD09-4EA3-AC3D-833432F153D9}" destId="{78070CCE-748E-42D3-B95E-70C138B2A11C}" srcOrd="6" destOrd="0" presId="urn:microsoft.com/office/officeart/2005/8/layout/bProcess4"/>
    <dgm:cxn modelId="{DB97FCEC-D879-48C3-BECD-E89ECE316996}" type="presParOf" srcId="{78070CCE-748E-42D3-B95E-70C138B2A11C}" destId="{D70D267A-5224-4FE0-AF05-E895D13B12FC}" srcOrd="0" destOrd="0" presId="urn:microsoft.com/office/officeart/2005/8/layout/bProcess4"/>
    <dgm:cxn modelId="{3617DA32-EF7B-4061-9BFC-B262CFB026AF}" type="presParOf" srcId="{78070CCE-748E-42D3-B95E-70C138B2A11C}" destId="{21C3AEAD-3D9C-4221-A4F7-B065B71B4037}" srcOrd="1" destOrd="0" presId="urn:microsoft.com/office/officeart/2005/8/layout/bProcess4"/>
    <dgm:cxn modelId="{C01B2CCC-242C-4872-92B4-16EC531CCA7F}" type="presParOf" srcId="{1D0CD652-CD09-4EA3-AC3D-833432F153D9}" destId="{6BFAD2C0-21B4-4633-8E07-5A6E5767E8BE}" srcOrd="7" destOrd="0" presId="urn:microsoft.com/office/officeart/2005/8/layout/bProcess4"/>
    <dgm:cxn modelId="{48924857-4559-4BAB-9EB9-979FDC5C692F}" type="presParOf" srcId="{1D0CD652-CD09-4EA3-AC3D-833432F153D9}" destId="{6BCAFA7F-81FB-4553-89B0-3E7736EF4E12}" srcOrd="8" destOrd="0" presId="urn:microsoft.com/office/officeart/2005/8/layout/bProcess4"/>
    <dgm:cxn modelId="{3F7E988B-4A68-405A-A9FD-7C0610308298}" type="presParOf" srcId="{6BCAFA7F-81FB-4553-89B0-3E7736EF4E12}" destId="{E7BC855E-88BC-4CE0-91E1-3A78919E8258}" srcOrd="0" destOrd="0" presId="urn:microsoft.com/office/officeart/2005/8/layout/bProcess4"/>
    <dgm:cxn modelId="{72F76BBD-DF3F-4862-BDEA-C8D7ED621600}" type="presParOf" srcId="{6BCAFA7F-81FB-4553-89B0-3E7736EF4E12}" destId="{F4428DA8-6AB9-49D6-A502-6038E0E238D7}" srcOrd="1" destOrd="0" presId="urn:microsoft.com/office/officeart/2005/8/layout/bProcess4"/>
    <dgm:cxn modelId="{552AB5DA-DC0E-432A-9084-6C4A6727090C}" type="presParOf" srcId="{1D0CD652-CD09-4EA3-AC3D-833432F153D9}" destId="{750E0B68-C34F-4429-B834-2ADF3EDE40E9}" srcOrd="9" destOrd="0" presId="urn:microsoft.com/office/officeart/2005/8/layout/bProcess4"/>
    <dgm:cxn modelId="{A53237A9-B37B-4045-A888-C017F2F53D25}" type="presParOf" srcId="{1D0CD652-CD09-4EA3-AC3D-833432F153D9}" destId="{B5AEB685-4175-47D8-85F2-2246915E8F0F}" srcOrd="10" destOrd="0" presId="urn:microsoft.com/office/officeart/2005/8/layout/bProcess4"/>
    <dgm:cxn modelId="{802F9017-F07B-461A-9260-642D49ACE8DC}" type="presParOf" srcId="{B5AEB685-4175-47D8-85F2-2246915E8F0F}" destId="{D502A994-B84B-4BE1-A0D4-34EF3D7B6E3F}" srcOrd="0" destOrd="0" presId="urn:microsoft.com/office/officeart/2005/8/layout/bProcess4"/>
    <dgm:cxn modelId="{399A5E3B-CDA4-49DF-8A61-14B662895AE6}" type="presParOf" srcId="{B5AEB685-4175-47D8-85F2-2246915E8F0F}" destId="{5F3F7AA5-D1C5-461E-B9A2-D0EEE48C3BF5}" srcOrd="1" destOrd="0" presId="urn:microsoft.com/office/officeart/2005/8/layout/bProcess4"/>
    <dgm:cxn modelId="{F0D42FDC-25D3-41BE-AB8C-DEA3BF530D2F}" type="presParOf" srcId="{1D0CD652-CD09-4EA3-AC3D-833432F153D9}" destId="{82F6124F-8401-4815-9DA6-CDF2EADD345D}" srcOrd="11" destOrd="0" presId="urn:microsoft.com/office/officeart/2005/8/layout/bProcess4"/>
    <dgm:cxn modelId="{D92158BA-1062-4A78-B70F-73AA73951633}" type="presParOf" srcId="{1D0CD652-CD09-4EA3-AC3D-833432F153D9}" destId="{FCE8CB6B-D9C8-43F7-A3A3-D6DC5C12EAE0}" srcOrd="12" destOrd="0" presId="urn:microsoft.com/office/officeart/2005/8/layout/bProcess4"/>
    <dgm:cxn modelId="{82C28F70-822E-4348-97BE-A006D5C72DEB}" type="presParOf" srcId="{FCE8CB6B-D9C8-43F7-A3A3-D6DC5C12EAE0}" destId="{C9DD67F5-6521-42FC-A694-1B9A5E47CD59}" srcOrd="0" destOrd="0" presId="urn:microsoft.com/office/officeart/2005/8/layout/bProcess4"/>
    <dgm:cxn modelId="{6982DA99-83D2-4143-83DC-12DC5D2CCF40}" type="presParOf" srcId="{FCE8CB6B-D9C8-43F7-A3A3-D6DC5C12EAE0}" destId="{A567187D-A954-4573-84A7-E484D5097CA7}" srcOrd="1" destOrd="0" presId="urn:microsoft.com/office/officeart/2005/8/layout/bProcess4"/>
    <dgm:cxn modelId="{7508FB4D-5231-4139-A083-7FAB7B6F8134}" type="presParOf" srcId="{1D0CD652-CD09-4EA3-AC3D-833432F153D9}" destId="{127153D4-F164-4F28-8AFE-2B662EA88CFC}" srcOrd="13" destOrd="0" presId="urn:microsoft.com/office/officeart/2005/8/layout/bProcess4"/>
    <dgm:cxn modelId="{C89190AC-F78B-4B6C-B031-986F21AEF991}" type="presParOf" srcId="{1D0CD652-CD09-4EA3-AC3D-833432F153D9}" destId="{6F52A5DA-09CA-44E1-8B26-1963800A89B5}" srcOrd="14" destOrd="0" presId="urn:microsoft.com/office/officeart/2005/8/layout/bProcess4"/>
    <dgm:cxn modelId="{368220A4-1136-4ACC-A7B5-1A16D054181B}" type="presParOf" srcId="{6F52A5DA-09CA-44E1-8B26-1963800A89B5}" destId="{11E93F08-1440-450C-AC9C-7AFE6056363F}" srcOrd="0" destOrd="0" presId="urn:microsoft.com/office/officeart/2005/8/layout/bProcess4"/>
    <dgm:cxn modelId="{61A1B6E0-CBD1-45B2-A6EE-EEF60CB7ED8D}" type="presParOf" srcId="{6F52A5DA-09CA-44E1-8B26-1963800A89B5}" destId="{994470E3-12F8-4507-A393-34DDD8834F4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D16C41-9F7B-4AC4-AAF2-4B580E9A4FE1}" type="doc">
      <dgm:prSet loTypeId="urn:microsoft.com/office/officeart/2005/8/layout/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287226-F5F6-4AF7-A4D7-805C74A80919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Victim is made to wait for a long time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0391B-BB7E-4537-BB6F-516BE0C046F2}" type="parTrans" cxnId="{32FA75A3-CF46-43DA-8524-2A15E42A09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180AE-6010-4883-8253-AE0995052F3D}" type="sibTrans" cxnId="{32FA75A3-CF46-43DA-8524-2A15E42A09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0F078-E6D5-4477-BEA3-C8DD910A9531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Doctors are rude and impatient with the victim and family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4C79A-B32E-4003-84AC-28D43A7762F2}" type="parTrans" cxnId="{CB24D564-ABA7-4C21-A610-7E73D40BE5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9FB9E-8EFE-43FE-BA7F-8D759041B26C}" type="sibTrans" cxnId="{CB24D564-ABA7-4C21-A610-7E73D40BE5F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9088B5-8AD2-45EC-A5BF-47B73A287C7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Victim not explained about the medical procedure and/or consent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0617C-B7B7-47D8-A9C3-AAB646BEC504}" type="parTrans" cxnId="{CF13E07C-51D2-47D9-B6D5-A74E90584C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8B322-9FE6-4D3C-A826-DCF6C1AFF705}" type="sibTrans" cxnId="{CF13E07C-51D2-47D9-B6D5-A74E90584C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A55EFC-5B3B-4C47-99A8-E7F6E7F24213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Some doctors fail to report the matter to police in case victim directly approaches for medical support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D278D-70E1-4DEC-BB91-0820CF95E092}" type="parTrans" cxnId="{71654642-C074-42D0-B009-3BB1CA566F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D1797-CCD8-4F7E-A65F-3A5F6632F84C}" type="sibTrans" cxnId="{71654642-C074-42D0-B009-3BB1CA566F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B607F-0635-4DD2-AA00-5E2F9ACFCD0B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Medical examination conducted in the labor ward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AC070-819F-4435-A3EE-64AD8CB7F490}" type="parTrans" cxnId="{7435ED44-8C3D-489F-B496-D55989488F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F3174-8D38-4420-A710-2359CFA9F80E}" type="sibTrans" cxnId="{7435ED44-8C3D-489F-B496-D55989488F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59F688-AEAB-4FDB-8BC6-903886A17933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Forensic evidence not collected at the time of medical examination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91B96-E648-49B9-952E-2DB30810642B}" type="parTrans" cxnId="{EC660268-3E46-4618-81CF-E28B5FEF80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D0C0C-257F-408E-94C9-9E60E789521D}" type="sibTrans" cxnId="{EC660268-3E46-4618-81CF-E28B5FEF804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C01816-D907-42AB-A7C9-B82CB9381A82}" type="pres">
      <dgm:prSet presAssocID="{60D16C41-9F7B-4AC4-AAF2-4B580E9A4F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22D3F2-C507-4533-8D28-21042A8904E4}" type="pres">
      <dgm:prSet presAssocID="{4A287226-F5F6-4AF7-A4D7-805C74A809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415C8-CEEC-4A25-A616-BFA735C0FAA8}" type="pres">
      <dgm:prSet presAssocID="{E53180AE-6010-4883-8253-AE0995052F3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C606BF6-7D20-4AE2-A8CF-C603B9405668}" type="pres">
      <dgm:prSet presAssocID="{E53180AE-6010-4883-8253-AE0995052F3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E7BC54E-FDB6-4E8D-99F4-59950D9003F1}" type="pres">
      <dgm:prSet presAssocID="{1850F078-E6D5-4477-BEA3-C8DD910A953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300FD-D544-4FAD-BEAC-83BF25CF9C7C}" type="pres">
      <dgm:prSet presAssocID="{48D9FB9E-8EFE-43FE-BA7F-8D759041B26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3C9BD61-8660-4302-9EA5-0D97688DFE1C}" type="pres">
      <dgm:prSet presAssocID="{48D9FB9E-8EFE-43FE-BA7F-8D759041B26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C12DB18-2D82-4A66-A7F3-863B2C60185B}" type="pres">
      <dgm:prSet presAssocID="{219088B5-8AD2-45EC-A5BF-47B73A287C7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FFF3D-618B-44A4-831A-633CBBDB64F5}" type="pres">
      <dgm:prSet presAssocID="{70F8B322-9FE6-4D3C-A826-DCF6C1AFF70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1FA09CF-008A-4F0C-AA6D-83B1B4427101}" type="pres">
      <dgm:prSet presAssocID="{70F8B322-9FE6-4D3C-A826-DCF6C1AFF70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D1D2CA7-4CE3-4E2E-936D-383D4F3E1676}" type="pres">
      <dgm:prSet presAssocID="{F8A55EFC-5B3B-4C47-99A8-E7F6E7F2421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980B2-E497-4380-A261-B242021DF1F2}" type="pres">
      <dgm:prSet presAssocID="{899D1797-CCD8-4F7E-A65F-3A5F6632F84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F992785-553F-4AF8-9D2C-0DA53E00E62F}" type="pres">
      <dgm:prSet presAssocID="{899D1797-CCD8-4F7E-A65F-3A5F6632F84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907515B-A837-4B0B-A605-9FC7A1CD79A5}" type="pres">
      <dgm:prSet presAssocID="{06AB607F-0635-4DD2-AA00-5E2F9ACFCD0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B4F30-FEC9-41C7-A66A-641E4A2FA20B}" type="pres">
      <dgm:prSet presAssocID="{4B2F3174-8D38-4420-A710-2359CFA9F80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9DA8B78-6168-4B6C-9F2A-28B8A062F01E}" type="pres">
      <dgm:prSet presAssocID="{4B2F3174-8D38-4420-A710-2359CFA9F80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E32D2FA-7DC2-4BAC-A74B-198902ED7A4B}" type="pres">
      <dgm:prSet presAssocID="{7D59F688-AEAB-4FDB-8BC6-903886A179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07F2A-F6EA-4FA2-9902-2FBE95BA46FA}" type="presOf" srcId="{E53180AE-6010-4883-8253-AE0995052F3D}" destId="{9E7415C8-CEEC-4A25-A616-BFA735C0FAA8}" srcOrd="0" destOrd="0" presId="urn:microsoft.com/office/officeart/2005/8/layout/process5"/>
    <dgm:cxn modelId="{7435ED44-8C3D-489F-B496-D55989488FB9}" srcId="{60D16C41-9F7B-4AC4-AAF2-4B580E9A4FE1}" destId="{06AB607F-0635-4DD2-AA00-5E2F9ACFCD0B}" srcOrd="4" destOrd="0" parTransId="{9F4AC070-819F-4435-A3EE-64AD8CB7F490}" sibTransId="{4B2F3174-8D38-4420-A710-2359CFA9F80E}"/>
    <dgm:cxn modelId="{71654642-C074-42D0-B009-3BB1CA566FEA}" srcId="{60D16C41-9F7B-4AC4-AAF2-4B580E9A4FE1}" destId="{F8A55EFC-5B3B-4C47-99A8-E7F6E7F24213}" srcOrd="3" destOrd="0" parTransId="{83AD278D-70E1-4DEC-BB91-0820CF95E092}" sibTransId="{899D1797-CCD8-4F7E-A65F-3A5F6632F84C}"/>
    <dgm:cxn modelId="{C996F7E6-8916-4A04-8062-26E238886A85}" type="presOf" srcId="{F8A55EFC-5B3B-4C47-99A8-E7F6E7F24213}" destId="{5D1D2CA7-4CE3-4E2E-936D-383D4F3E1676}" srcOrd="0" destOrd="0" presId="urn:microsoft.com/office/officeart/2005/8/layout/process5"/>
    <dgm:cxn modelId="{3DAA041E-038C-453C-81AC-728A66123EE2}" type="presOf" srcId="{48D9FB9E-8EFE-43FE-BA7F-8D759041B26C}" destId="{B3C9BD61-8660-4302-9EA5-0D97688DFE1C}" srcOrd="1" destOrd="0" presId="urn:microsoft.com/office/officeart/2005/8/layout/process5"/>
    <dgm:cxn modelId="{349AA24C-71C2-4C6B-9D4B-E9ABD7B6CFDE}" type="presOf" srcId="{4A287226-F5F6-4AF7-A4D7-805C74A80919}" destId="{4022D3F2-C507-4533-8D28-21042A8904E4}" srcOrd="0" destOrd="0" presId="urn:microsoft.com/office/officeart/2005/8/layout/process5"/>
    <dgm:cxn modelId="{A2D1F9E8-63F6-4786-B823-E48CDBB65CCB}" type="presOf" srcId="{06AB607F-0635-4DD2-AA00-5E2F9ACFCD0B}" destId="{A907515B-A837-4B0B-A605-9FC7A1CD79A5}" srcOrd="0" destOrd="0" presId="urn:microsoft.com/office/officeart/2005/8/layout/process5"/>
    <dgm:cxn modelId="{EA4643A3-07C7-4FC2-84AE-2A423996D84D}" type="presOf" srcId="{70F8B322-9FE6-4D3C-A826-DCF6C1AFF705}" destId="{137FFF3D-618B-44A4-831A-633CBBDB64F5}" srcOrd="0" destOrd="0" presId="urn:microsoft.com/office/officeart/2005/8/layout/process5"/>
    <dgm:cxn modelId="{CB24D564-ABA7-4C21-A610-7E73D40BE5F5}" srcId="{60D16C41-9F7B-4AC4-AAF2-4B580E9A4FE1}" destId="{1850F078-E6D5-4477-BEA3-C8DD910A9531}" srcOrd="1" destOrd="0" parTransId="{1E94C79A-B32E-4003-84AC-28D43A7762F2}" sibTransId="{48D9FB9E-8EFE-43FE-BA7F-8D759041B26C}"/>
    <dgm:cxn modelId="{41D4FB9B-6BAE-4A8D-BCB1-7491326D269D}" type="presOf" srcId="{60D16C41-9F7B-4AC4-AAF2-4B580E9A4FE1}" destId="{99C01816-D907-42AB-A7C9-B82CB9381A82}" srcOrd="0" destOrd="0" presId="urn:microsoft.com/office/officeart/2005/8/layout/process5"/>
    <dgm:cxn modelId="{A82165C3-CD12-41E0-B1FB-27DE23FFA6DF}" type="presOf" srcId="{4B2F3174-8D38-4420-A710-2359CFA9F80E}" destId="{D9AB4F30-FEC9-41C7-A66A-641E4A2FA20B}" srcOrd="0" destOrd="0" presId="urn:microsoft.com/office/officeart/2005/8/layout/process5"/>
    <dgm:cxn modelId="{80A754C6-2271-42A5-8848-8D2FFFA8C3EC}" type="presOf" srcId="{70F8B322-9FE6-4D3C-A826-DCF6C1AFF705}" destId="{B1FA09CF-008A-4F0C-AA6D-83B1B4427101}" srcOrd="1" destOrd="0" presId="urn:microsoft.com/office/officeart/2005/8/layout/process5"/>
    <dgm:cxn modelId="{1C238D78-257E-40B1-95FC-30AE1F1A23EC}" type="presOf" srcId="{219088B5-8AD2-45EC-A5BF-47B73A287C7B}" destId="{EC12DB18-2D82-4A66-A7F3-863B2C60185B}" srcOrd="0" destOrd="0" presId="urn:microsoft.com/office/officeart/2005/8/layout/process5"/>
    <dgm:cxn modelId="{FBA5FF2C-06A5-49B9-B16F-97A36930BE0C}" type="presOf" srcId="{899D1797-CCD8-4F7E-A65F-3A5F6632F84C}" destId="{8F992785-553F-4AF8-9D2C-0DA53E00E62F}" srcOrd="1" destOrd="0" presId="urn:microsoft.com/office/officeart/2005/8/layout/process5"/>
    <dgm:cxn modelId="{10932CD4-2515-4532-854C-838E453F0B61}" type="presOf" srcId="{7D59F688-AEAB-4FDB-8BC6-903886A17933}" destId="{AE32D2FA-7DC2-4BAC-A74B-198902ED7A4B}" srcOrd="0" destOrd="0" presId="urn:microsoft.com/office/officeart/2005/8/layout/process5"/>
    <dgm:cxn modelId="{8BE5D38F-88E0-4D94-B3A8-2B242D657D41}" type="presOf" srcId="{E53180AE-6010-4883-8253-AE0995052F3D}" destId="{FC606BF6-7D20-4AE2-A8CF-C603B9405668}" srcOrd="1" destOrd="0" presId="urn:microsoft.com/office/officeart/2005/8/layout/process5"/>
    <dgm:cxn modelId="{DDFEA667-954C-42C7-9775-D8F2A80B1F56}" type="presOf" srcId="{1850F078-E6D5-4477-BEA3-C8DD910A9531}" destId="{6E7BC54E-FDB6-4E8D-99F4-59950D9003F1}" srcOrd="0" destOrd="0" presId="urn:microsoft.com/office/officeart/2005/8/layout/process5"/>
    <dgm:cxn modelId="{CF13E07C-51D2-47D9-B6D5-A74E90584C54}" srcId="{60D16C41-9F7B-4AC4-AAF2-4B580E9A4FE1}" destId="{219088B5-8AD2-45EC-A5BF-47B73A287C7B}" srcOrd="2" destOrd="0" parTransId="{4590617C-B7B7-47D8-A9C3-AAB646BEC504}" sibTransId="{70F8B322-9FE6-4D3C-A826-DCF6C1AFF705}"/>
    <dgm:cxn modelId="{32FA75A3-CF46-43DA-8524-2A15E42A0964}" srcId="{60D16C41-9F7B-4AC4-AAF2-4B580E9A4FE1}" destId="{4A287226-F5F6-4AF7-A4D7-805C74A80919}" srcOrd="0" destOrd="0" parTransId="{1210391B-BB7E-4537-BB6F-516BE0C046F2}" sibTransId="{E53180AE-6010-4883-8253-AE0995052F3D}"/>
    <dgm:cxn modelId="{9AC8E461-6AC1-40EB-AA02-0686EC4AEC16}" type="presOf" srcId="{48D9FB9E-8EFE-43FE-BA7F-8D759041B26C}" destId="{261300FD-D544-4FAD-BEAC-83BF25CF9C7C}" srcOrd="0" destOrd="0" presId="urn:microsoft.com/office/officeart/2005/8/layout/process5"/>
    <dgm:cxn modelId="{EC660268-3E46-4618-81CF-E28B5FEF8043}" srcId="{60D16C41-9F7B-4AC4-AAF2-4B580E9A4FE1}" destId="{7D59F688-AEAB-4FDB-8BC6-903886A17933}" srcOrd="5" destOrd="0" parTransId="{4BF91B96-E648-49B9-952E-2DB30810642B}" sibTransId="{AD9D0C0C-257F-408E-94C9-9E60E789521D}"/>
    <dgm:cxn modelId="{9EB6B5FF-8013-4DCF-8ED6-9FB8EBEAC349}" type="presOf" srcId="{4B2F3174-8D38-4420-A710-2359CFA9F80E}" destId="{09DA8B78-6168-4B6C-9F2A-28B8A062F01E}" srcOrd="1" destOrd="0" presId="urn:microsoft.com/office/officeart/2005/8/layout/process5"/>
    <dgm:cxn modelId="{7A4E138E-C4D5-4B6E-83B1-A12F474C7ACC}" type="presOf" srcId="{899D1797-CCD8-4F7E-A65F-3A5F6632F84C}" destId="{EFF980B2-E497-4380-A261-B242021DF1F2}" srcOrd="0" destOrd="0" presId="urn:microsoft.com/office/officeart/2005/8/layout/process5"/>
    <dgm:cxn modelId="{5441C9CF-6049-4ACE-865F-77064B676A2D}" type="presParOf" srcId="{99C01816-D907-42AB-A7C9-B82CB9381A82}" destId="{4022D3F2-C507-4533-8D28-21042A8904E4}" srcOrd="0" destOrd="0" presId="urn:microsoft.com/office/officeart/2005/8/layout/process5"/>
    <dgm:cxn modelId="{5CF43885-32BB-4106-90CA-66C9B3402BE0}" type="presParOf" srcId="{99C01816-D907-42AB-A7C9-B82CB9381A82}" destId="{9E7415C8-CEEC-4A25-A616-BFA735C0FAA8}" srcOrd="1" destOrd="0" presId="urn:microsoft.com/office/officeart/2005/8/layout/process5"/>
    <dgm:cxn modelId="{39351300-09A6-4645-A135-01DCE4786772}" type="presParOf" srcId="{9E7415C8-CEEC-4A25-A616-BFA735C0FAA8}" destId="{FC606BF6-7D20-4AE2-A8CF-C603B9405668}" srcOrd="0" destOrd="0" presId="urn:microsoft.com/office/officeart/2005/8/layout/process5"/>
    <dgm:cxn modelId="{2478F301-2495-4DDA-9969-35E2A3AB0693}" type="presParOf" srcId="{99C01816-D907-42AB-A7C9-B82CB9381A82}" destId="{6E7BC54E-FDB6-4E8D-99F4-59950D9003F1}" srcOrd="2" destOrd="0" presId="urn:microsoft.com/office/officeart/2005/8/layout/process5"/>
    <dgm:cxn modelId="{2563C6CC-93E2-418C-9A92-F6F8D9C484B7}" type="presParOf" srcId="{99C01816-D907-42AB-A7C9-B82CB9381A82}" destId="{261300FD-D544-4FAD-BEAC-83BF25CF9C7C}" srcOrd="3" destOrd="0" presId="urn:microsoft.com/office/officeart/2005/8/layout/process5"/>
    <dgm:cxn modelId="{EBD2C6BE-02EE-4D35-810A-7745617F4994}" type="presParOf" srcId="{261300FD-D544-4FAD-BEAC-83BF25CF9C7C}" destId="{B3C9BD61-8660-4302-9EA5-0D97688DFE1C}" srcOrd="0" destOrd="0" presId="urn:microsoft.com/office/officeart/2005/8/layout/process5"/>
    <dgm:cxn modelId="{FAF8DF10-2E21-4CCA-B25B-6EA0A3E22D82}" type="presParOf" srcId="{99C01816-D907-42AB-A7C9-B82CB9381A82}" destId="{EC12DB18-2D82-4A66-A7F3-863B2C60185B}" srcOrd="4" destOrd="0" presId="urn:microsoft.com/office/officeart/2005/8/layout/process5"/>
    <dgm:cxn modelId="{E6036BDA-2F01-47BA-9990-B0E6F54BC760}" type="presParOf" srcId="{99C01816-D907-42AB-A7C9-B82CB9381A82}" destId="{137FFF3D-618B-44A4-831A-633CBBDB64F5}" srcOrd="5" destOrd="0" presId="urn:microsoft.com/office/officeart/2005/8/layout/process5"/>
    <dgm:cxn modelId="{3826B96E-CAC0-4EBD-A1B7-899B1E561FE6}" type="presParOf" srcId="{137FFF3D-618B-44A4-831A-633CBBDB64F5}" destId="{B1FA09CF-008A-4F0C-AA6D-83B1B4427101}" srcOrd="0" destOrd="0" presId="urn:microsoft.com/office/officeart/2005/8/layout/process5"/>
    <dgm:cxn modelId="{8FBC66DC-EEC8-4D90-8316-3101B071BFE8}" type="presParOf" srcId="{99C01816-D907-42AB-A7C9-B82CB9381A82}" destId="{5D1D2CA7-4CE3-4E2E-936D-383D4F3E1676}" srcOrd="6" destOrd="0" presId="urn:microsoft.com/office/officeart/2005/8/layout/process5"/>
    <dgm:cxn modelId="{18C1D84B-630B-41AD-8F10-917F1E58CF2E}" type="presParOf" srcId="{99C01816-D907-42AB-A7C9-B82CB9381A82}" destId="{EFF980B2-E497-4380-A261-B242021DF1F2}" srcOrd="7" destOrd="0" presId="urn:microsoft.com/office/officeart/2005/8/layout/process5"/>
    <dgm:cxn modelId="{BF0EE966-6250-413B-896F-0F563A50876A}" type="presParOf" srcId="{EFF980B2-E497-4380-A261-B242021DF1F2}" destId="{8F992785-553F-4AF8-9D2C-0DA53E00E62F}" srcOrd="0" destOrd="0" presId="urn:microsoft.com/office/officeart/2005/8/layout/process5"/>
    <dgm:cxn modelId="{A65D35B4-7EF7-4A1A-A1D9-A0D39D1BBC0D}" type="presParOf" srcId="{99C01816-D907-42AB-A7C9-B82CB9381A82}" destId="{A907515B-A837-4B0B-A605-9FC7A1CD79A5}" srcOrd="8" destOrd="0" presId="urn:microsoft.com/office/officeart/2005/8/layout/process5"/>
    <dgm:cxn modelId="{BC9ABECF-A85E-4A8D-8BEE-645134D73608}" type="presParOf" srcId="{99C01816-D907-42AB-A7C9-B82CB9381A82}" destId="{D9AB4F30-FEC9-41C7-A66A-641E4A2FA20B}" srcOrd="9" destOrd="0" presId="urn:microsoft.com/office/officeart/2005/8/layout/process5"/>
    <dgm:cxn modelId="{3DB21F89-C8B1-47FC-AF2D-EC9D56BFD27C}" type="presParOf" srcId="{D9AB4F30-FEC9-41C7-A66A-641E4A2FA20B}" destId="{09DA8B78-6168-4B6C-9F2A-28B8A062F01E}" srcOrd="0" destOrd="0" presId="urn:microsoft.com/office/officeart/2005/8/layout/process5"/>
    <dgm:cxn modelId="{1C926508-85AB-424C-A2AA-CAE2A40230F7}" type="presParOf" srcId="{99C01816-D907-42AB-A7C9-B82CB9381A82}" destId="{AE32D2FA-7DC2-4BAC-A74B-198902ED7A4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4D5A0B-5600-451E-9A1E-BB512A37A38E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49AC5B-5BD0-481A-B345-36785B4F1EB3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 the absence of victim’s statement, the case could not be proved beyond reasonable doubt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56D31-01FF-4371-BD91-D433A49F1CD9}" type="parTrans" cxnId="{8E0CE833-3AE5-4478-BB5A-F3EE7EFB78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929DE-B05B-4C87-8232-2FB7F8FB6097}" type="sibTrans" cxnId="{8E0CE833-3AE5-4478-BB5A-F3EE7EFB78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C5EA5-3736-43FF-9D88-F626A57AB610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Case not proved in the absence of documentary evidence of victim’s age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11D1E-27D1-446B-A7A5-95F5F6AEC46C}" type="parTrans" cxnId="{0B575E02-2BB2-4916-B87C-B05B74A709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8877BE-47A3-447E-8C4E-CD093A61DC6F}" type="sibTrans" cxnId="{0B575E02-2BB2-4916-B87C-B05B74A709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59894-6596-4F10-8CFB-5A4E0547B55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The IO did not collect the evidence properly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A719B-ECD6-439A-88C1-5C1F6A70FB32}" type="parTrans" cxnId="{1AC101B9-E55A-4CFE-8962-3FA28699FC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543234-3934-4B4E-8307-3F811C6BC23A}" type="sibTrans" cxnId="{1AC101B9-E55A-4CFE-8962-3FA28699FC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761F29-28F0-4291-B19E-DD2048917893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 several cases Judges did not comment on the failure to conduct medical examination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A159C-07A9-43E8-9CED-9AC44C2299FE}" type="parTrans" cxnId="{873BECFF-17B0-4303-A41A-7A50284344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1BC7D-60F4-46F2-BFFC-654769C9A0CA}" type="sibTrans" cxnId="{873BECFF-17B0-4303-A41A-7A50284344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CC860-C5E0-4EF5-AA97-3E9EE6478636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Victim is habituated to sex as she is married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027A53-1C4A-49F0-A1F0-C4350CE3D91B}" type="parTrans" cxnId="{B45C092F-03C5-4B14-8E1B-18BE0C003B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DA9E7-841C-448C-9341-AC73BB46C10E}" type="sibTrans" cxnId="{B45C092F-03C5-4B14-8E1B-18BE0C003B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307D81-AC0E-4751-A9FE-BEB038C0049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This is clearly sexual assault, torn hymen. But this cannot be attributed to the accused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A1B33B-3466-4137-91D3-C16CD1AC101D}" type="parTrans" cxnId="{CCDB3F53-2BE6-420A-B8B3-41687FE4C7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6A334-621B-42E7-8F74-F19C8EC0727B}" type="sibTrans" cxnId="{CCDB3F53-2BE6-420A-B8B3-41687FE4C7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9B234-A3CA-496D-B408-CC3871D37AF3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Report does not show use of force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20EC2-559A-4AF9-93D4-5C9829DDFC13}" type="parTrans" cxnId="{A22395A5-05FC-4641-A60D-CFBB5909A4F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60102-286C-4087-A76B-6007481D33B5}" type="sibTrans" cxnId="{A22395A5-05FC-4641-A60D-CFBB5909A4F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B1D0C-4523-4635-A73B-C6A33259A7AE}" type="pres">
      <dgm:prSet presAssocID="{314D5A0B-5600-451E-9A1E-BB512A37A38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7924E94-CB41-4368-96D4-F7B09DF30F2F}" type="pres">
      <dgm:prSet presAssocID="{DE49AC5B-5BD0-481A-B345-36785B4F1EB3}" presName="compNode" presStyleCnt="0"/>
      <dgm:spPr/>
    </dgm:pt>
    <dgm:pt modelId="{6A70B5F4-7C8B-44B4-A7F4-BEFB24FFA171}" type="pres">
      <dgm:prSet presAssocID="{DE49AC5B-5BD0-481A-B345-36785B4F1EB3}" presName="dummyConnPt" presStyleCnt="0"/>
      <dgm:spPr/>
    </dgm:pt>
    <dgm:pt modelId="{B46DBDA9-E326-49C8-87A1-13B6397357CE}" type="pres">
      <dgm:prSet presAssocID="{DE49AC5B-5BD0-481A-B345-36785B4F1EB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CCF84-D346-42B0-9628-822A6FB7BEEE}" type="pres">
      <dgm:prSet presAssocID="{94B929DE-B05B-4C87-8232-2FB7F8FB6097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86DCAEE9-CA34-4A31-84C5-47340ED28F11}" type="pres">
      <dgm:prSet presAssocID="{FC9C5EA5-3736-43FF-9D88-F626A57AB610}" presName="compNode" presStyleCnt="0"/>
      <dgm:spPr/>
    </dgm:pt>
    <dgm:pt modelId="{F2AFC620-6B49-4E58-83FA-91B8060C0C02}" type="pres">
      <dgm:prSet presAssocID="{FC9C5EA5-3736-43FF-9D88-F626A57AB610}" presName="dummyConnPt" presStyleCnt="0"/>
      <dgm:spPr/>
    </dgm:pt>
    <dgm:pt modelId="{0F9DBE3C-2888-4028-8C4F-49081F629AFB}" type="pres">
      <dgm:prSet presAssocID="{FC9C5EA5-3736-43FF-9D88-F626A57AB61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FF411-4109-4894-BBC9-D70020B69A0C}" type="pres">
      <dgm:prSet presAssocID="{448877BE-47A3-447E-8C4E-CD093A61DC6F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11F9ABED-0522-4CA5-8A59-7E7BFBC8AB93}" type="pres">
      <dgm:prSet presAssocID="{DD759894-6596-4F10-8CFB-5A4E0547B55F}" presName="compNode" presStyleCnt="0"/>
      <dgm:spPr/>
    </dgm:pt>
    <dgm:pt modelId="{CE22A862-C424-473D-8351-D124BF8BAF10}" type="pres">
      <dgm:prSet presAssocID="{DD759894-6596-4F10-8CFB-5A4E0547B55F}" presName="dummyConnPt" presStyleCnt="0"/>
      <dgm:spPr/>
    </dgm:pt>
    <dgm:pt modelId="{D01EB386-9CFE-4B6B-BF49-1EA0B47E390E}" type="pres">
      <dgm:prSet presAssocID="{DD759894-6596-4F10-8CFB-5A4E0547B55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9AC34-574E-4077-852A-40CF4ABA2D53}" type="pres">
      <dgm:prSet presAssocID="{D8543234-3934-4B4E-8307-3F811C6BC23A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26A78D1D-D845-4A92-8A11-FAEEDD05B6D3}" type="pres">
      <dgm:prSet presAssocID="{DF761F29-28F0-4291-B19E-DD2048917893}" presName="compNode" presStyleCnt="0"/>
      <dgm:spPr/>
    </dgm:pt>
    <dgm:pt modelId="{25B8B012-115E-4B23-9AE9-C33A451B20D0}" type="pres">
      <dgm:prSet presAssocID="{DF761F29-28F0-4291-B19E-DD2048917893}" presName="dummyConnPt" presStyleCnt="0"/>
      <dgm:spPr/>
    </dgm:pt>
    <dgm:pt modelId="{17028955-87A7-4F71-A452-A74188D80AD9}" type="pres">
      <dgm:prSet presAssocID="{DF761F29-28F0-4291-B19E-DD204891789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EC698-0E61-4241-83E7-917FE4B30141}" type="pres">
      <dgm:prSet presAssocID="{84B1BC7D-60F4-46F2-BFFC-654769C9A0CA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D1538DB6-3CD2-413C-8DFD-84E2187CE4B6}" type="pres">
      <dgm:prSet presAssocID="{4C3CC860-C5E0-4EF5-AA97-3E9EE6478636}" presName="compNode" presStyleCnt="0"/>
      <dgm:spPr/>
    </dgm:pt>
    <dgm:pt modelId="{F22469B0-0F10-4B35-8776-5FA616F73A30}" type="pres">
      <dgm:prSet presAssocID="{4C3CC860-C5E0-4EF5-AA97-3E9EE6478636}" presName="dummyConnPt" presStyleCnt="0"/>
      <dgm:spPr/>
    </dgm:pt>
    <dgm:pt modelId="{B7B4F594-FB81-4D13-B94A-2570003932A5}" type="pres">
      <dgm:prSet presAssocID="{4C3CC860-C5E0-4EF5-AA97-3E9EE647863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7CE1D-4F5F-430F-BD66-2805B708D9B6}" type="pres">
      <dgm:prSet presAssocID="{E55DA9E7-841C-448C-9341-AC73BB46C10E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E1D20355-D6AB-4887-A1E9-1E60F618F275}" type="pres">
      <dgm:prSet presAssocID="{9C307D81-AC0E-4751-A9FE-BEB038C00492}" presName="compNode" presStyleCnt="0"/>
      <dgm:spPr/>
    </dgm:pt>
    <dgm:pt modelId="{831BCD5D-277D-4CDC-97E3-AE4472483FE2}" type="pres">
      <dgm:prSet presAssocID="{9C307D81-AC0E-4751-A9FE-BEB038C00492}" presName="dummyConnPt" presStyleCnt="0"/>
      <dgm:spPr/>
    </dgm:pt>
    <dgm:pt modelId="{2321EE9D-8791-4988-A927-5C2E52540512}" type="pres">
      <dgm:prSet presAssocID="{9C307D81-AC0E-4751-A9FE-BEB038C0049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AEDC5-EDE6-41A9-9BE5-CD0968C5E767}" type="pres">
      <dgm:prSet presAssocID="{2296A334-621B-42E7-8F74-F19C8EC0727B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8C17B153-FF58-4A28-86AC-E4F38BC9DFD0}" type="pres">
      <dgm:prSet presAssocID="{BD19B234-A3CA-496D-B408-CC3871D37AF3}" presName="compNode" presStyleCnt="0"/>
      <dgm:spPr/>
    </dgm:pt>
    <dgm:pt modelId="{D5BBE81E-B2A5-4B55-98BB-BF85C337E86A}" type="pres">
      <dgm:prSet presAssocID="{BD19B234-A3CA-496D-B408-CC3871D37AF3}" presName="dummyConnPt" presStyleCnt="0"/>
      <dgm:spPr/>
    </dgm:pt>
    <dgm:pt modelId="{D119C00E-3166-4E07-BADE-CC49BAA7C57A}" type="pres">
      <dgm:prSet presAssocID="{BD19B234-A3CA-496D-B408-CC3871D37AF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93710-5977-442C-AED3-9E38DFB83A51}" type="presOf" srcId="{94B929DE-B05B-4C87-8232-2FB7F8FB6097}" destId="{39ACCF84-D346-42B0-9628-822A6FB7BEEE}" srcOrd="0" destOrd="0" presId="urn:microsoft.com/office/officeart/2005/8/layout/bProcess4"/>
    <dgm:cxn modelId="{8E0CE833-3AE5-4478-BB5A-F3EE7EFB787A}" srcId="{314D5A0B-5600-451E-9A1E-BB512A37A38E}" destId="{DE49AC5B-5BD0-481A-B345-36785B4F1EB3}" srcOrd="0" destOrd="0" parTransId="{48D56D31-01FF-4371-BD91-D433A49F1CD9}" sibTransId="{94B929DE-B05B-4C87-8232-2FB7F8FB6097}"/>
    <dgm:cxn modelId="{F493AABD-89C9-48B9-A429-F9548196244F}" type="presOf" srcId="{E55DA9E7-841C-448C-9341-AC73BB46C10E}" destId="{D947CE1D-4F5F-430F-BD66-2805B708D9B6}" srcOrd="0" destOrd="0" presId="urn:microsoft.com/office/officeart/2005/8/layout/bProcess4"/>
    <dgm:cxn modelId="{76FABEE6-FECB-4514-BA01-9C5983492D46}" type="presOf" srcId="{314D5A0B-5600-451E-9A1E-BB512A37A38E}" destId="{B47B1D0C-4523-4635-A73B-C6A33259A7AE}" srcOrd="0" destOrd="0" presId="urn:microsoft.com/office/officeart/2005/8/layout/bProcess4"/>
    <dgm:cxn modelId="{0B575E02-2BB2-4916-B87C-B05B74A70920}" srcId="{314D5A0B-5600-451E-9A1E-BB512A37A38E}" destId="{FC9C5EA5-3736-43FF-9D88-F626A57AB610}" srcOrd="1" destOrd="0" parTransId="{BC511D1E-27D1-446B-A7A5-95F5F6AEC46C}" sibTransId="{448877BE-47A3-447E-8C4E-CD093A61DC6F}"/>
    <dgm:cxn modelId="{1FC6D49D-9447-49C7-B48D-070062E93C79}" type="presOf" srcId="{2296A334-621B-42E7-8F74-F19C8EC0727B}" destId="{A66AEDC5-EDE6-41A9-9BE5-CD0968C5E767}" srcOrd="0" destOrd="0" presId="urn:microsoft.com/office/officeart/2005/8/layout/bProcess4"/>
    <dgm:cxn modelId="{96C67F36-65F6-41EC-85EA-B98AD7C24CE7}" type="presOf" srcId="{DD759894-6596-4F10-8CFB-5A4E0547B55F}" destId="{D01EB386-9CFE-4B6B-BF49-1EA0B47E390E}" srcOrd="0" destOrd="0" presId="urn:microsoft.com/office/officeart/2005/8/layout/bProcess4"/>
    <dgm:cxn modelId="{ED15E619-3D58-480D-8A03-B397B956BD61}" type="presOf" srcId="{DF761F29-28F0-4291-B19E-DD2048917893}" destId="{17028955-87A7-4F71-A452-A74188D80AD9}" srcOrd="0" destOrd="0" presId="urn:microsoft.com/office/officeart/2005/8/layout/bProcess4"/>
    <dgm:cxn modelId="{B45C092F-03C5-4B14-8E1B-18BE0C003B7C}" srcId="{314D5A0B-5600-451E-9A1E-BB512A37A38E}" destId="{4C3CC860-C5E0-4EF5-AA97-3E9EE6478636}" srcOrd="4" destOrd="0" parTransId="{1E027A53-1C4A-49F0-A1F0-C4350CE3D91B}" sibTransId="{E55DA9E7-841C-448C-9341-AC73BB46C10E}"/>
    <dgm:cxn modelId="{1A7B8326-43BA-4ABD-A776-272C05FB6A56}" type="presOf" srcId="{4C3CC860-C5E0-4EF5-AA97-3E9EE6478636}" destId="{B7B4F594-FB81-4D13-B94A-2570003932A5}" srcOrd="0" destOrd="0" presId="urn:microsoft.com/office/officeart/2005/8/layout/bProcess4"/>
    <dgm:cxn modelId="{1AC101B9-E55A-4CFE-8962-3FA28699FC6A}" srcId="{314D5A0B-5600-451E-9A1E-BB512A37A38E}" destId="{DD759894-6596-4F10-8CFB-5A4E0547B55F}" srcOrd="2" destOrd="0" parTransId="{5D4A719B-ECD6-439A-88C1-5C1F6A70FB32}" sibTransId="{D8543234-3934-4B4E-8307-3F811C6BC23A}"/>
    <dgm:cxn modelId="{873BECFF-17B0-4303-A41A-7A5028434408}" srcId="{314D5A0B-5600-451E-9A1E-BB512A37A38E}" destId="{DF761F29-28F0-4291-B19E-DD2048917893}" srcOrd="3" destOrd="0" parTransId="{463A159C-07A9-43E8-9CED-9AC44C2299FE}" sibTransId="{84B1BC7D-60F4-46F2-BFFC-654769C9A0CA}"/>
    <dgm:cxn modelId="{7FF5AC69-D80A-42AF-BD36-4F24B2780E89}" type="presOf" srcId="{DE49AC5B-5BD0-481A-B345-36785B4F1EB3}" destId="{B46DBDA9-E326-49C8-87A1-13B6397357CE}" srcOrd="0" destOrd="0" presId="urn:microsoft.com/office/officeart/2005/8/layout/bProcess4"/>
    <dgm:cxn modelId="{CCDB3F53-2BE6-420A-B8B3-41687FE4C783}" srcId="{314D5A0B-5600-451E-9A1E-BB512A37A38E}" destId="{9C307D81-AC0E-4751-A9FE-BEB038C00492}" srcOrd="5" destOrd="0" parTransId="{5EA1B33B-3466-4137-91D3-C16CD1AC101D}" sibTransId="{2296A334-621B-42E7-8F74-F19C8EC0727B}"/>
    <dgm:cxn modelId="{9F5B6966-9637-4A18-B78F-DB445BFC07CE}" type="presOf" srcId="{448877BE-47A3-447E-8C4E-CD093A61DC6F}" destId="{C95FF411-4109-4894-BBC9-D70020B69A0C}" srcOrd="0" destOrd="0" presId="urn:microsoft.com/office/officeart/2005/8/layout/bProcess4"/>
    <dgm:cxn modelId="{231B34F8-B4C2-4F25-9595-0019000B53E0}" type="presOf" srcId="{BD19B234-A3CA-496D-B408-CC3871D37AF3}" destId="{D119C00E-3166-4E07-BADE-CC49BAA7C57A}" srcOrd="0" destOrd="0" presId="urn:microsoft.com/office/officeart/2005/8/layout/bProcess4"/>
    <dgm:cxn modelId="{A22395A5-05FC-4641-A60D-CFBB5909A4FB}" srcId="{314D5A0B-5600-451E-9A1E-BB512A37A38E}" destId="{BD19B234-A3CA-496D-B408-CC3871D37AF3}" srcOrd="6" destOrd="0" parTransId="{00F20EC2-559A-4AF9-93D4-5C9829DDFC13}" sibTransId="{58F60102-286C-4087-A76B-6007481D33B5}"/>
    <dgm:cxn modelId="{CD9DA4F8-A183-42CA-83BD-2200B2B4DAE7}" type="presOf" srcId="{D8543234-3934-4B4E-8307-3F811C6BC23A}" destId="{B1F9AC34-574E-4077-852A-40CF4ABA2D53}" srcOrd="0" destOrd="0" presId="urn:microsoft.com/office/officeart/2005/8/layout/bProcess4"/>
    <dgm:cxn modelId="{EE8BD02D-B6BB-41F5-9D6A-DE4C6323CDA2}" type="presOf" srcId="{FC9C5EA5-3736-43FF-9D88-F626A57AB610}" destId="{0F9DBE3C-2888-4028-8C4F-49081F629AFB}" srcOrd="0" destOrd="0" presId="urn:microsoft.com/office/officeart/2005/8/layout/bProcess4"/>
    <dgm:cxn modelId="{18C41828-C28A-4C5B-9B8D-7918BDAA061E}" type="presOf" srcId="{84B1BC7D-60F4-46F2-BFFC-654769C9A0CA}" destId="{F15EC698-0E61-4241-83E7-917FE4B30141}" srcOrd="0" destOrd="0" presId="urn:microsoft.com/office/officeart/2005/8/layout/bProcess4"/>
    <dgm:cxn modelId="{289A4D77-09D8-492C-88F8-A09E40B0FE9A}" type="presOf" srcId="{9C307D81-AC0E-4751-A9FE-BEB038C00492}" destId="{2321EE9D-8791-4988-A927-5C2E52540512}" srcOrd="0" destOrd="0" presId="urn:microsoft.com/office/officeart/2005/8/layout/bProcess4"/>
    <dgm:cxn modelId="{7FDF64A6-944F-4D4A-88DD-3D7AF1FC5934}" type="presParOf" srcId="{B47B1D0C-4523-4635-A73B-C6A33259A7AE}" destId="{17924E94-CB41-4368-96D4-F7B09DF30F2F}" srcOrd="0" destOrd="0" presId="urn:microsoft.com/office/officeart/2005/8/layout/bProcess4"/>
    <dgm:cxn modelId="{A70D8897-1EF3-42A2-B0F8-8DCCD349A429}" type="presParOf" srcId="{17924E94-CB41-4368-96D4-F7B09DF30F2F}" destId="{6A70B5F4-7C8B-44B4-A7F4-BEFB24FFA171}" srcOrd="0" destOrd="0" presId="urn:microsoft.com/office/officeart/2005/8/layout/bProcess4"/>
    <dgm:cxn modelId="{C443E749-1C22-4A4B-B558-701EE0CBDB3D}" type="presParOf" srcId="{17924E94-CB41-4368-96D4-F7B09DF30F2F}" destId="{B46DBDA9-E326-49C8-87A1-13B6397357CE}" srcOrd="1" destOrd="0" presId="urn:microsoft.com/office/officeart/2005/8/layout/bProcess4"/>
    <dgm:cxn modelId="{7F784808-8CB8-46B8-A1FA-2545C4998BCA}" type="presParOf" srcId="{B47B1D0C-4523-4635-A73B-C6A33259A7AE}" destId="{39ACCF84-D346-42B0-9628-822A6FB7BEEE}" srcOrd="1" destOrd="0" presId="urn:microsoft.com/office/officeart/2005/8/layout/bProcess4"/>
    <dgm:cxn modelId="{77C77F22-68C0-4C08-ABE2-562860BEA336}" type="presParOf" srcId="{B47B1D0C-4523-4635-A73B-C6A33259A7AE}" destId="{86DCAEE9-CA34-4A31-84C5-47340ED28F11}" srcOrd="2" destOrd="0" presId="urn:microsoft.com/office/officeart/2005/8/layout/bProcess4"/>
    <dgm:cxn modelId="{F7736B17-7A64-4252-B2FE-0068FE52B6BD}" type="presParOf" srcId="{86DCAEE9-CA34-4A31-84C5-47340ED28F11}" destId="{F2AFC620-6B49-4E58-83FA-91B8060C0C02}" srcOrd="0" destOrd="0" presId="urn:microsoft.com/office/officeart/2005/8/layout/bProcess4"/>
    <dgm:cxn modelId="{FE364B53-5799-434B-A14D-24E6335A76BF}" type="presParOf" srcId="{86DCAEE9-CA34-4A31-84C5-47340ED28F11}" destId="{0F9DBE3C-2888-4028-8C4F-49081F629AFB}" srcOrd="1" destOrd="0" presId="urn:microsoft.com/office/officeart/2005/8/layout/bProcess4"/>
    <dgm:cxn modelId="{18E3EB1B-A64D-429C-9032-947DB78C87B8}" type="presParOf" srcId="{B47B1D0C-4523-4635-A73B-C6A33259A7AE}" destId="{C95FF411-4109-4894-BBC9-D70020B69A0C}" srcOrd="3" destOrd="0" presId="urn:microsoft.com/office/officeart/2005/8/layout/bProcess4"/>
    <dgm:cxn modelId="{C95E8EA0-36CF-466A-8DA7-0C9844EE3623}" type="presParOf" srcId="{B47B1D0C-4523-4635-A73B-C6A33259A7AE}" destId="{11F9ABED-0522-4CA5-8A59-7E7BFBC8AB93}" srcOrd="4" destOrd="0" presId="urn:microsoft.com/office/officeart/2005/8/layout/bProcess4"/>
    <dgm:cxn modelId="{9B055F72-C6D4-4B16-ACF2-440C3E232ECA}" type="presParOf" srcId="{11F9ABED-0522-4CA5-8A59-7E7BFBC8AB93}" destId="{CE22A862-C424-473D-8351-D124BF8BAF10}" srcOrd="0" destOrd="0" presId="urn:microsoft.com/office/officeart/2005/8/layout/bProcess4"/>
    <dgm:cxn modelId="{2619CB6E-6908-4638-9786-EF4417EF405D}" type="presParOf" srcId="{11F9ABED-0522-4CA5-8A59-7E7BFBC8AB93}" destId="{D01EB386-9CFE-4B6B-BF49-1EA0B47E390E}" srcOrd="1" destOrd="0" presId="urn:microsoft.com/office/officeart/2005/8/layout/bProcess4"/>
    <dgm:cxn modelId="{C5E63D87-44C0-4610-BD67-E6917444B2B5}" type="presParOf" srcId="{B47B1D0C-4523-4635-A73B-C6A33259A7AE}" destId="{B1F9AC34-574E-4077-852A-40CF4ABA2D53}" srcOrd="5" destOrd="0" presId="urn:microsoft.com/office/officeart/2005/8/layout/bProcess4"/>
    <dgm:cxn modelId="{64C40544-B380-4CE7-A2F7-88078D20F608}" type="presParOf" srcId="{B47B1D0C-4523-4635-A73B-C6A33259A7AE}" destId="{26A78D1D-D845-4A92-8A11-FAEEDD05B6D3}" srcOrd="6" destOrd="0" presId="urn:microsoft.com/office/officeart/2005/8/layout/bProcess4"/>
    <dgm:cxn modelId="{9672DACF-65B3-41AF-BE82-D9C0E9FF3010}" type="presParOf" srcId="{26A78D1D-D845-4A92-8A11-FAEEDD05B6D3}" destId="{25B8B012-115E-4B23-9AE9-C33A451B20D0}" srcOrd="0" destOrd="0" presId="urn:microsoft.com/office/officeart/2005/8/layout/bProcess4"/>
    <dgm:cxn modelId="{4979867D-8A48-4865-85DD-17BD37A20CB1}" type="presParOf" srcId="{26A78D1D-D845-4A92-8A11-FAEEDD05B6D3}" destId="{17028955-87A7-4F71-A452-A74188D80AD9}" srcOrd="1" destOrd="0" presId="urn:microsoft.com/office/officeart/2005/8/layout/bProcess4"/>
    <dgm:cxn modelId="{F9A5A894-DD43-4D6F-812F-876E08DA2378}" type="presParOf" srcId="{B47B1D0C-4523-4635-A73B-C6A33259A7AE}" destId="{F15EC698-0E61-4241-83E7-917FE4B30141}" srcOrd="7" destOrd="0" presId="urn:microsoft.com/office/officeart/2005/8/layout/bProcess4"/>
    <dgm:cxn modelId="{D1F91256-8B69-4A2B-8802-9AF28EA4EAFA}" type="presParOf" srcId="{B47B1D0C-4523-4635-A73B-C6A33259A7AE}" destId="{D1538DB6-3CD2-413C-8DFD-84E2187CE4B6}" srcOrd="8" destOrd="0" presId="urn:microsoft.com/office/officeart/2005/8/layout/bProcess4"/>
    <dgm:cxn modelId="{D2A5D585-E826-4A8E-B1E2-9CE07351CA9D}" type="presParOf" srcId="{D1538DB6-3CD2-413C-8DFD-84E2187CE4B6}" destId="{F22469B0-0F10-4B35-8776-5FA616F73A30}" srcOrd="0" destOrd="0" presId="urn:microsoft.com/office/officeart/2005/8/layout/bProcess4"/>
    <dgm:cxn modelId="{B1F06894-1722-49DE-9144-AC21144C7584}" type="presParOf" srcId="{D1538DB6-3CD2-413C-8DFD-84E2187CE4B6}" destId="{B7B4F594-FB81-4D13-B94A-2570003932A5}" srcOrd="1" destOrd="0" presId="urn:microsoft.com/office/officeart/2005/8/layout/bProcess4"/>
    <dgm:cxn modelId="{10B126AC-440C-43CC-B33F-C8946E59A5B8}" type="presParOf" srcId="{B47B1D0C-4523-4635-A73B-C6A33259A7AE}" destId="{D947CE1D-4F5F-430F-BD66-2805B708D9B6}" srcOrd="9" destOrd="0" presId="urn:microsoft.com/office/officeart/2005/8/layout/bProcess4"/>
    <dgm:cxn modelId="{D208A218-21EC-4877-BE2C-61D4CBB100BC}" type="presParOf" srcId="{B47B1D0C-4523-4635-A73B-C6A33259A7AE}" destId="{E1D20355-D6AB-4887-A1E9-1E60F618F275}" srcOrd="10" destOrd="0" presId="urn:microsoft.com/office/officeart/2005/8/layout/bProcess4"/>
    <dgm:cxn modelId="{2AB8537E-B6B2-4416-8E39-B9144A5BE09C}" type="presParOf" srcId="{E1D20355-D6AB-4887-A1E9-1E60F618F275}" destId="{831BCD5D-277D-4CDC-97E3-AE4472483FE2}" srcOrd="0" destOrd="0" presId="urn:microsoft.com/office/officeart/2005/8/layout/bProcess4"/>
    <dgm:cxn modelId="{F99163D7-C42C-4F50-AF01-51C1C70ED4EB}" type="presParOf" srcId="{E1D20355-D6AB-4887-A1E9-1E60F618F275}" destId="{2321EE9D-8791-4988-A927-5C2E52540512}" srcOrd="1" destOrd="0" presId="urn:microsoft.com/office/officeart/2005/8/layout/bProcess4"/>
    <dgm:cxn modelId="{BBBD0946-5707-415F-AA01-ABFB82276057}" type="presParOf" srcId="{B47B1D0C-4523-4635-A73B-C6A33259A7AE}" destId="{A66AEDC5-EDE6-41A9-9BE5-CD0968C5E767}" srcOrd="11" destOrd="0" presId="urn:microsoft.com/office/officeart/2005/8/layout/bProcess4"/>
    <dgm:cxn modelId="{E988F91E-C409-4DCC-91A6-583595B96C1C}" type="presParOf" srcId="{B47B1D0C-4523-4635-A73B-C6A33259A7AE}" destId="{8C17B153-FF58-4A28-86AC-E4F38BC9DFD0}" srcOrd="12" destOrd="0" presId="urn:microsoft.com/office/officeart/2005/8/layout/bProcess4"/>
    <dgm:cxn modelId="{D8256E41-9095-4C72-928B-4FF6FB48397B}" type="presParOf" srcId="{8C17B153-FF58-4A28-86AC-E4F38BC9DFD0}" destId="{D5BBE81E-B2A5-4B55-98BB-BF85C337E86A}" srcOrd="0" destOrd="0" presId="urn:microsoft.com/office/officeart/2005/8/layout/bProcess4"/>
    <dgm:cxn modelId="{D04E59B7-7F6E-490D-911E-CD201E86C7AF}" type="presParOf" srcId="{8C17B153-FF58-4A28-86AC-E4F38BC9DFD0}" destId="{D119C00E-3166-4E07-BADE-CC49BAA7C57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1ACBA5-D654-48A1-8605-97DE65ED4A5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5DB113-713E-466A-A19B-FCEBB4190FFF}">
      <dgm:prSet phldrT="[Text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Prosecutrix’s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 sole testimony is sufficient to convict, corroboration not required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7345C-AF63-445A-8B43-A868E9F4BB33}" type="parTrans" cxnId="{8D0A7A81-9869-405C-AB33-1EC7C8285E0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B72EA-804A-4124-A9C9-6C9327171DE7}" type="sibTrans" cxnId="{8D0A7A81-9869-405C-AB33-1EC7C8285E0B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6E645-2094-4CDB-BC6A-5BE639051113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Insisting on corroboration will add insult to injury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E2EBF-726E-4A61-8678-2B9059E925E8}" type="parTrans" cxnId="{32A27B0E-1CEC-45AC-ACC8-C591189CB38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5A1BB-2138-4134-B5C0-82CD7096D2EB}" type="sibTrans" cxnId="{32A27B0E-1CEC-45AC-ACC8-C591189CB38A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A5C1C-6AC7-455C-8703-8D73322497EC}">
      <dgm:prSet phldrT="[Text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Delay in filing FIR in cases of father raping daughter is understandable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D93FF-6FB0-4A6F-8783-78DA28DBB08B}" type="parTrans" cxnId="{FE95E51E-5FC3-4500-B0CD-F0D9824E781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9CD03-B37B-4949-9ED8-C22A2B1EAD87}" type="sibTrans" cxnId="{FE95E51E-5FC3-4500-B0CD-F0D9824E7815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7F1E5-1CED-48EC-A2AC-86A048F2A557}">
      <dgm:prSet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When the victim is of tender age and the case is reported after a long gap, there are bound to be inconsistencies which must be overlooked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C1BDE-7368-4771-A9A8-C81CD9BBDB2E}" type="parTrans" cxnId="{5CD713E0-1C8B-4625-8131-D67CB68C211D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4A481-B83C-48C4-A1FB-3C3EE78CB881}" type="sibTrans" cxnId="{5CD713E0-1C8B-4625-8131-D67CB68C211D}">
      <dgm:prSet custT="1"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CE5AC-DA88-4D91-A980-A0C5E51B1E8D}">
      <dgm:prSet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Gesture of a child who does not understand sex are important and must be taken into account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FEA01-D6C6-4E71-97AF-C23BBF33C6FE}" type="parTrans" cxnId="{CDA6780C-0933-4BE3-82B6-84212907E25F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2F9E7-96AE-4956-8D4D-875079D43995}" type="sibTrans" cxnId="{CDA6780C-0933-4BE3-82B6-84212907E25F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A1A89-C245-4FC0-AF32-308CD8E8E042}" type="pres">
      <dgm:prSet presAssocID="{481ACBA5-D654-48A1-8605-97DE65ED4A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3CAB7-59DA-41E7-82F5-02353E763102}" type="pres">
      <dgm:prSet presAssocID="{481ACBA5-D654-48A1-8605-97DE65ED4A55}" presName="dummyMaxCanvas" presStyleCnt="0">
        <dgm:presLayoutVars/>
      </dgm:prSet>
      <dgm:spPr/>
    </dgm:pt>
    <dgm:pt modelId="{866B5B1E-13DB-44E2-ACAC-7B6D87D352B0}" type="pres">
      <dgm:prSet presAssocID="{481ACBA5-D654-48A1-8605-97DE65ED4A5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6D514-5085-42BA-8C9A-CC7C75CE9CED}" type="pres">
      <dgm:prSet presAssocID="{481ACBA5-D654-48A1-8605-97DE65ED4A5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9F45F-D701-4A55-9504-B4BB0A6D2DD0}" type="pres">
      <dgm:prSet presAssocID="{481ACBA5-D654-48A1-8605-97DE65ED4A5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5BCDB-5CC5-4E8C-9CBB-086335D6611B}" type="pres">
      <dgm:prSet presAssocID="{481ACBA5-D654-48A1-8605-97DE65ED4A5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7E727-E336-4D99-B64D-D8C7A58A6581}" type="pres">
      <dgm:prSet presAssocID="{481ACBA5-D654-48A1-8605-97DE65ED4A5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B2102-ECC3-400E-AEF5-A5E0AE9A49F1}" type="pres">
      <dgm:prSet presAssocID="{481ACBA5-D654-48A1-8605-97DE65ED4A5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AA293-E926-4A82-BC86-27C74C509421}" type="pres">
      <dgm:prSet presAssocID="{481ACBA5-D654-48A1-8605-97DE65ED4A5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C268A-D8AC-469A-A81F-1D5846CE3DAC}" type="pres">
      <dgm:prSet presAssocID="{481ACBA5-D654-48A1-8605-97DE65ED4A5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0D639-847F-4CD5-A933-C7AFE00E4A25}" type="pres">
      <dgm:prSet presAssocID="{481ACBA5-D654-48A1-8605-97DE65ED4A5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EFB7E-35F8-46C4-BA0C-4B9965C796FC}" type="pres">
      <dgm:prSet presAssocID="{481ACBA5-D654-48A1-8605-97DE65ED4A5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CEFAF-5141-43FD-9FF7-E5839209FA1B}" type="pres">
      <dgm:prSet presAssocID="{481ACBA5-D654-48A1-8605-97DE65ED4A5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1162A-338C-44A1-A659-E600843F1228}" type="pres">
      <dgm:prSet presAssocID="{481ACBA5-D654-48A1-8605-97DE65ED4A5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5E261-9785-44AD-95EF-519359A5DCC3}" type="pres">
      <dgm:prSet presAssocID="{481ACBA5-D654-48A1-8605-97DE65ED4A5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0D9D5-6403-45F8-941F-4789593B5F83}" type="pres">
      <dgm:prSet presAssocID="{481ACBA5-D654-48A1-8605-97DE65ED4A5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DF48A-8DEC-421A-AB84-06603ED271E6}" type="presOf" srcId="{675DB113-713E-466A-A19B-FCEBB4190FFF}" destId="{8F5EFB7E-35F8-46C4-BA0C-4B9965C796FC}" srcOrd="1" destOrd="0" presId="urn:microsoft.com/office/officeart/2005/8/layout/vProcess5"/>
    <dgm:cxn modelId="{9559643D-83D4-49A9-B1CE-940BB54F7AD4}" type="presOf" srcId="{C62A5C1C-6AC7-455C-8703-8D73322497EC}" destId="{8261162A-338C-44A1-A659-E600843F1228}" srcOrd="1" destOrd="0" presId="urn:microsoft.com/office/officeart/2005/8/layout/vProcess5"/>
    <dgm:cxn modelId="{C06E949B-9237-42B6-99DC-DA7176AAA9CB}" type="presOf" srcId="{C62A5C1C-6AC7-455C-8703-8D73322497EC}" destId="{3B39F45F-D701-4A55-9504-B4BB0A6D2DD0}" srcOrd="0" destOrd="0" presId="urn:microsoft.com/office/officeart/2005/8/layout/vProcess5"/>
    <dgm:cxn modelId="{FE95E51E-5FC3-4500-B0CD-F0D9824E7815}" srcId="{481ACBA5-D654-48A1-8605-97DE65ED4A55}" destId="{C62A5C1C-6AC7-455C-8703-8D73322497EC}" srcOrd="2" destOrd="0" parTransId="{D14D93FF-6FB0-4A6F-8783-78DA28DBB08B}" sibTransId="{9A49CD03-B37B-4949-9ED8-C22A2B1EAD87}"/>
    <dgm:cxn modelId="{D77FB7F1-88FD-4207-A170-7473243649BC}" type="presOf" srcId="{481ACBA5-D654-48A1-8605-97DE65ED4A55}" destId="{24FA1A89-C245-4FC0-AF32-308CD8E8E042}" srcOrd="0" destOrd="0" presId="urn:microsoft.com/office/officeart/2005/8/layout/vProcess5"/>
    <dgm:cxn modelId="{26E8530C-EF69-4B2D-841B-813EA0398020}" type="presOf" srcId="{40B7F1E5-1CED-48EC-A2AC-86A048F2A557}" destId="{A4D5E261-9785-44AD-95EF-519359A5DCC3}" srcOrd="1" destOrd="0" presId="urn:microsoft.com/office/officeart/2005/8/layout/vProcess5"/>
    <dgm:cxn modelId="{8D0A7A81-9869-405C-AB33-1EC7C8285E0B}" srcId="{481ACBA5-D654-48A1-8605-97DE65ED4A55}" destId="{675DB113-713E-466A-A19B-FCEBB4190FFF}" srcOrd="0" destOrd="0" parTransId="{E317345C-AF63-445A-8B43-A868E9F4BB33}" sibTransId="{A8BB72EA-804A-4124-A9C9-6C9327171DE7}"/>
    <dgm:cxn modelId="{5F086D30-F12D-4FA7-923A-98CD038D35B8}" type="presOf" srcId="{A8BB72EA-804A-4124-A9C9-6C9327171DE7}" destId="{41AB2102-ECC3-400E-AEF5-A5E0AE9A49F1}" srcOrd="0" destOrd="0" presId="urn:microsoft.com/office/officeart/2005/8/layout/vProcess5"/>
    <dgm:cxn modelId="{5CD713E0-1C8B-4625-8131-D67CB68C211D}" srcId="{481ACBA5-D654-48A1-8605-97DE65ED4A55}" destId="{40B7F1E5-1CED-48EC-A2AC-86A048F2A557}" srcOrd="3" destOrd="0" parTransId="{9F9C1BDE-7368-4771-A9A8-C81CD9BBDB2E}" sibTransId="{A174A481-B83C-48C4-A1FB-3C3EE78CB881}"/>
    <dgm:cxn modelId="{CDA6780C-0933-4BE3-82B6-84212907E25F}" srcId="{481ACBA5-D654-48A1-8605-97DE65ED4A55}" destId="{02ECE5AC-DA88-4D91-A980-A0C5E51B1E8D}" srcOrd="4" destOrd="0" parTransId="{327FEA01-D6C6-4E71-97AF-C23BBF33C6FE}" sibTransId="{CC52F9E7-96AE-4956-8D4D-875079D43995}"/>
    <dgm:cxn modelId="{5410F579-D616-4482-8787-C6EA502AFB84}" type="presOf" srcId="{02ECE5AC-DA88-4D91-A980-A0C5E51B1E8D}" destId="{6190D9D5-6403-45F8-941F-4789593B5F83}" srcOrd="1" destOrd="0" presId="urn:microsoft.com/office/officeart/2005/8/layout/vProcess5"/>
    <dgm:cxn modelId="{0C407771-D97E-4EF9-8C3A-28BD4F710983}" type="presOf" srcId="{3BD6E645-2094-4CDB-BC6A-5BE639051113}" destId="{11C6D514-5085-42BA-8C9A-CC7C75CE9CED}" srcOrd="0" destOrd="0" presId="urn:microsoft.com/office/officeart/2005/8/layout/vProcess5"/>
    <dgm:cxn modelId="{061C48DD-7470-453B-8748-7A9820A5406B}" type="presOf" srcId="{9A49CD03-B37B-4949-9ED8-C22A2B1EAD87}" destId="{91AC268A-D8AC-469A-A81F-1D5846CE3DAC}" srcOrd="0" destOrd="0" presId="urn:microsoft.com/office/officeart/2005/8/layout/vProcess5"/>
    <dgm:cxn modelId="{D26BAF51-8D6E-4B0A-B4C8-A6BAB31AD520}" type="presOf" srcId="{40B7F1E5-1CED-48EC-A2AC-86A048F2A557}" destId="{9115BCDB-5CC5-4E8C-9CBB-086335D6611B}" srcOrd="0" destOrd="0" presId="urn:microsoft.com/office/officeart/2005/8/layout/vProcess5"/>
    <dgm:cxn modelId="{9D434225-C65A-4FA1-BA76-773C1E439174}" type="presOf" srcId="{3BD6E645-2094-4CDB-BC6A-5BE639051113}" destId="{D78CEFAF-5141-43FD-9FF7-E5839209FA1B}" srcOrd="1" destOrd="0" presId="urn:microsoft.com/office/officeart/2005/8/layout/vProcess5"/>
    <dgm:cxn modelId="{0C694224-5000-41E4-B497-70E30320E069}" type="presOf" srcId="{675DB113-713E-466A-A19B-FCEBB4190FFF}" destId="{866B5B1E-13DB-44E2-ACAC-7B6D87D352B0}" srcOrd="0" destOrd="0" presId="urn:microsoft.com/office/officeart/2005/8/layout/vProcess5"/>
    <dgm:cxn modelId="{BDCB6BC4-5EBF-46B8-89BB-358C67B8E14B}" type="presOf" srcId="{6375A1BB-2138-4134-B5C0-82CD7096D2EB}" destId="{C12AA293-E926-4A82-BC86-27C74C509421}" srcOrd="0" destOrd="0" presId="urn:microsoft.com/office/officeart/2005/8/layout/vProcess5"/>
    <dgm:cxn modelId="{6BD15E3A-2BFF-49C7-AD75-21D2C698C244}" type="presOf" srcId="{A174A481-B83C-48C4-A1FB-3C3EE78CB881}" destId="{B0F0D639-847F-4CD5-A933-C7AFE00E4A25}" srcOrd="0" destOrd="0" presId="urn:microsoft.com/office/officeart/2005/8/layout/vProcess5"/>
    <dgm:cxn modelId="{ED28B947-6189-4507-A46E-A722679FAC71}" type="presOf" srcId="{02ECE5AC-DA88-4D91-A980-A0C5E51B1E8D}" destId="{FE77E727-E336-4D99-B64D-D8C7A58A6581}" srcOrd="0" destOrd="0" presId="urn:microsoft.com/office/officeart/2005/8/layout/vProcess5"/>
    <dgm:cxn modelId="{32A27B0E-1CEC-45AC-ACC8-C591189CB38A}" srcId="{481ACBA5-D654-48A1-8605-97DE65ED4A55}" destId="{3BD6E645-2094-4CDB-BC6A-5BE639051113}" srcOrd="1" destOrd="0" parTransId="{004E2EBF-726E-4A61-8678-2B9059E925E8}" sibTransId="{6375A1BB-2138-4134-B5C0-82CD7096D2EB}"/>
    <dgm:cxn modelId="{9D546129-5D38-4DC4-99F4-73452571F0B7}" type="presParOf" srcId="{24FA1A89-C245-4FC0-AF32-308CD8E8E042}" destId="{0393CAB7-59DA-41E7-82F5-02353E763102}" srcOrd="0" destOrd="0" presId="urn:microsoft.com/office/officeart/2005/8/layout/vProcess5"/>
    <dgm:cxn modelId="{7337CA1E-9E9A-4B97-863D-F40AB0464989}" type="presParOf" srcId="{24FA1A89-C245-4FC0-AF32-308CD8E8E042}" destId="{866B5B1E-13DB-44E2-ACAC-7B6D87D352B0}" srcOrd="1" destOrd="0" presId="urn:microsoft.com/office/officeart/2005/8/layout/vProcess5"/>
    <dgm:cxn modelId="{D1B995C0-CD5E-419F-8885-46FF5977EA50}" type="presParOf" srcId="{24FA1A89-C245-4FC0-AF32-308CD8E8E042}" destId="{11C6D514-5085-42BA-8C9A-CC7C75CE9CED}" srcOrd="2" destOrd="0" presId="urn:microsoft.com/office/officeart/2005/8/layout/vProcess5"/>
    <dgm:cxn modelId="{C421B71C-B4CF-4D90-B777-F3DD4A78D9D8}" type="presParOf" srcId="{24FA1A89-C245-4FC0-AF32-308CD8E8E042}" destId="{3B39F45F-D701-4A55-9504-B4BB0A6D2DD0}" srcOrd="3" destOrd="0" presId="urn:microsoft.com/office/officeart/2005/8/layout/vProcess5"/>
    <dgm:cxn modelId="{118565EE-E2E7-48EE-B5E9-D4422C6C2F57}" type="presParOf" srcId="{24FA1A89-C245-4FC0-AF32-308CD8E8E042}" destId="{9115BCDB-5CC5-4E8C-9CBB-086335D6611B}" srcOrd="4" destOrd="0" presId="urn:microsoft.com/office/officeart/2005/8/layout/vProcess5"/>
    <dgm:cxn modelId="{228C2E02-20B4-499E-B6ED-2E20C3A8945C}" type="presParOf" srcId="{24FA1A89-C245-4FC0-AF32-308CD8E8E042}" destId="{FE77E727-E336-4D99-B64D-D8C7A58A6581}" srcOrd="5" destOrd="0" presId="urn:microsoft.com/office/officeart/2005/8/layout/vProcess5"/>
    <dgm:cxn modelId="{707D7FEF-8029-4D86-99AD-33432C701DFC}" type="presParOf" srcId="{24FA1A89-C245-4FC0-AF32-308CD8E8E042}" destId="{41AB2102-ECC3-400E-AEF5-A5E0AE9A49F1}" srcOrd="6" destOrd="0" presId="urn:microsoft.com/office/officeart/2005/8/layout/vProcess5"/>
    <dgm:cxn modelId="{FF8C2253-3F69-400A-BBDB-B8369C585878}" type="presParOf" srcId="{24FA1A89-C245-4FC0-AF32-308CD8E8E042}" destId="{C12AA293-E926-4A82-BC86-27C74C509421}" srcOrd="7" destOrd="0" presId="urn:microsoft.com/office/officeart/2005/8/layout/vProcess5"/>
    <dgm:cxn modelId="{37D9D895-7405-436C-AC8A-978330BBCFC7}" type="presParOf" srcId="{24FA1A89-C245-4FC0-AF32-308CD8E8E042}" destId="{91AC268A-D8AC-469A-A81F-1D5846CE3DAC}" srcOrd="8" destOrd="0" presId="urn:microsoft.com/office/officeart/2005/8/layout/vProcess5"/>
    <dgm:cxn modelId="{8975D1FE-CAB6-4B23-972E-D90DDAF87322}" type="presParOf" srcId="{24FA1A89-C245-4FC0-AF32-308CD8E8E042}" destId="{B0F0D639-847F-4CD5-A933-C7AFE00E4A25}" srcOrd="9" destOrd="0" presId="urn:microsoft.com/office/officeart/2005/8/layout/vProcess5"/>
    <dgm:cxn modelId="{F4914308-A816-47E9-9641-2CD8CD26F32F}" type="presParOf" srcId="{24FA1A89-C245-4FC0-AF32-308CD8E8E042}" destId="{8F5EFB7E-35F8-46C4-BA0C-4B9965C796FC}" srcOrd="10" destOrd="0" presId="urn:microsoft.com/office/officeart/2005/8/layout/vProcess5"/>
    <dgm:cxn modelId="{8052C9C9-108D-487E-BEF2-E9972E8EE9EB}" type="presParOf" srcId="{24FA1A89-C245-4FC0-AF32-308CD8E8E042}" destId="{D78CEFAF-5141-43FD-9FF7-E5839209FA1B}" srcOrd="11" destOrd="0" presId="urn:microsoft.com/office/officeart/2005/8/layout/vProcess5"/>
    <dgm:cxn modelId="{EAE45D7E-7469-4F5F-A053-C2450E557AE1}" type="presParOf" srcId="{24FA1A89-C245-4FC0-AF32-308CD8E8E042}" destId="{8261162A-338C-44A1-A659-E600843F1228}" srcOrd="12" destOrd="0" presId="urn:microsoft.com/office/officeart/2005/8/layout/vProcess5"/>
    <dgm:cxn modelId="{CDF45AB7-57F1-4181-96F9-15CABF9F5F41}" type="presParOf" srcId="{24FA1A89-C245-4FC0-AF32-308CD8E8E042}" destId="{A4D5E261-9785-44AD-95EF-519359A5DCC3}" srcOrd="13" destOrd="0" presId="urn:microsoft.com/office/officeart/2005/8/layout/vProcess5"/>
    <dgm:cxn modelId="{2317C260-246C-4699-831D-EA5A15B3AB48}" type="presParOf" srcId="{24FA1A89-C245-4FC0-AF32-308CD8E8E042}" destId="{6190D9D5-6403-45F8-941F-4789593B5F8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F2D5F-8DD1-4758-9A4B-C098485F9454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C23B8-7A53-42D5-A337-A8738B5D3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0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India Today May 6, 2013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Member Secretary, National Commission for Protection of Child Rights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6CFDF6-CC46-4DA7-BBF0-92EFFFEFB7E4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C4AE-6497-4FCF-A833-E122DDDF9A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92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986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919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404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0123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846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53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948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539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922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2BCE-4425-41DB-9774-4F7E336E2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34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4D6-71F1-44EB-B816-C38A49E875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761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510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040-FD02-4C51-AD1A-5AB85B5CD9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070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DB7A-E114-4E9A-BA3A-8AB383666F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271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7B9B-18DD-4103-8961-8BBB204EED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107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279B-3A1A-4326-9075-727FC370FC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431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9CA8-0A13-4609-A602-5F6920B673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23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8474-D195-4FED-98A5-FF2FDD4608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876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9542-5C98-4A3C-AB47-1FBC826C66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076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A86-059E-4AEF-888A-B9166DD446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118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6CC0-9E09-4C49-A947-103E03A997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315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98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822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062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381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357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843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883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39BE09-9A60-4149-A376-EC53CDF00CA2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7D663-1134-43B0-BBFA-B2CB33FD2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416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47CB-8316-40D0-ACA1-1B1E624BBE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31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667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The Protection of Children from Sexual Offences Act, 2012</a:t>
            </a:r>
            <a:r>
              <a:rPr lang="en-US" sz="4400" b="1" baseline="300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Andalus" pitchFamily="18" charset="-78"/>
              </a:rPr>
              <a:t/>
            </a:r>
            <a:br>
              <a:rPr lang="en-US" sz="4400" b="1" baseline="30000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Andalus" pitchFamily="18" charset="-78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(POCSO)</a:t>
            </a:r>
            <a:br>
              <a:rPr lang="en-US" sz="44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</a:br>
            <a:endParaRPr lang="en-US" sz="44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2209800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IN" sz="1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endParaRPr lang="en-IN" sz="1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r>
              <a:rPr lang="en-IN" sz="1600" dirty="0" smtClean="0">
                <a:solidFill>
                  <a:schemeClr val="tx1"/>
                </a:solidFill>
                <a:latin typeface="Palatino Linotype" pitchFamily="18" charset="0"/>
              </a:rPr>
              <a:t>NATIONAL COMMISSION FOR PROTECTION OF CHILD RIGHTS</a:t>
            </a:r>
            <a:endParaRPr lang="en-US" sz="16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207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ABETMENT AND ATTEMPT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19367"/>
            <a:ext cx="7197184" cy="482903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Abetment treated with same gravity as commission of that offence (Section 16)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Trafficking of children for sexual purposes covered under abetment (Section 16 Explanation III)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Attempt to commit an offence penalized, for upto half the punishment prescribed for that offence (Section 18)</a:t>
            </a:r>
          </a:p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660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REPORT 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2541"/>
            <a:ext cx="7478100" cy="419548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SJPU (special juvenile police) or the local police (Section19)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case child is in need of care and protection, SJPU/local police to provide such care within 24 hours of the report (Section19(5))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SJPU/local police to report the matter to CWC (child welfare committee) and Special Court within 24 hours (Section19(6))</a:t>
            </a:r>
          </a:p>
        </p:txBody>
      </p:sp>
    </p:spTree>
    <p:extLst>
      <p:ext uri="{BB962C8B-B14F-4D97-AF65-F5344CB8AC3E}">
        <p14:creationId xmlns:p14="http://schemas.microsoft.com/office/powerpoint/2010/main" xmlns="" val="4204319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FAILURE TO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Failure to report by a person, who is in charge of any company or an institution, in respect of  offence committed by subordinate under his control, also punishable with imprisonment of one year and fine (Section21(2))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30099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FALSE COMPLAINT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False complaint against any person with malicious intent punishable with imprisonment of 6 months or with fine or both (Section22(1))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False complaint against child, punishable with imprisonment of one year or with fine or with both (Section22(3))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No civil or criminal liability for giving information in good faith (Section19(7))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750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Child Rape </a:t>
            </a:r>
            <a:r>
              <a:rPr lang="en-US" sz="3200" dirty="0"/>
              <a:t>Cases: </a:t>
            </a:r>
            <a:r>
              <a:rPr lang="en-US" sz="3200" dirty="0" smtClean="0"/>
              <a:t>NCRB reported 48338 cases from </a:t>
            </a:r>
            <a:r>
              <a:rPr lang="en-US" sz="3200" dirty="0"/>
              <a:t>2001 to 2011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5217023"/>
              </p:ext>
            </p:extLst>
          </p:nvPr>
        </p:nvGraphicFramePr>
        <p:xfrm>
          <a:off x="103587" y="1953900"/>
          <a:ext cx="850814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6775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39158 Cases Have been Registered under POCSO (November 2012 – March 2015) by 27 States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853248"/>
          <a:ext cx="8980227" cy="477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46364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48285"/>
          </a:xfrm>
        </p:spPr>
        <p:txBody>
          <a:bodyPr/>
          <a:lstStyle/>
          <a:p>
            <a:r>
              <a:rPr lang="en-US" sz="2400" dirty="0" smtClean="0"/>
              <a:t>Status of Special Courts – 604/665 Districts  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2909026"/>
              </p:ext>
            </p:extLst>
          </p:nvPr>
        </p:nvGraphicFramePr>
        <p:xfrm>
          <a:off x="272955" y="1023581"/>
          <a:ext cx="8720919" cy="5527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07715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4D6-71F1-44EB-B816-C38A49E8754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Asheem Srivastav, Member Secretary, National Commission of Protection of Child Rights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86603" y="859809"/>
          <a:ext cx="8693624" cy="588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8327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98410"/>
          </a:xfrm>
          <a:scene3d>
            <a:camera prst="perspectiveRight"/>
            <a:lightRig rig="threePt" dir="t"/>
          </a:scene3d>
        </p:spPr>
        <p:txBody>
          <a:bodyPr/>
          <a:lstStyle/>
          <a:p>
            <a:r>
              <a:rPr lang="en-US" sz="4000" dirty="0" smtClean="0"/>
              <a:t>Alarming rise in Child Abuse</a:t>
            </a:r>
            <a:endParaRPr lang="en-US" sz="4000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67" y="1735506"/>
            <a:ext cx="7886700" cy="474324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>
              <a:rot lat="0" lon="2040000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236% jump in child rape cases between 2001 and 2011;</a:t>
            </a:r>
          </a:p>
          <a:p>
            <a:r>
              <a:rPr lang="en-US" sz="2800" dirty="0" smtClean="0"/>
              <a:t>1 in 4 cases of child rape involve girl younger than 16 years;</a:t>
            </a:r>
          </a:p>
          <a:p>
            <a:r>
              <a:rPr lang="en-US" sz="2800" dirty="0" smtClean="0"/>
              <a:t>90 % victims under 12 years are raped by family member and close relatives or friends;</a:t>
            </a:r>
          </a:p>
          <a:p>
            <a:r>
              <a:rPr lang="en-US" sz="2800" dirty="0" smtClean="0"/>
              <a:t>87 % children were repeatedly abused;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35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Young Girls -  Cannot Dream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4D6-71F1-44EB-B816-C38A49E8754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Asheem Srivastav, Member Secretary, National Commission of Protection of Child Rights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C:\Users\Kiran Jyoi\Desktop\KILA chapters 4.3.15\pics\child marria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901" y="2579428"/>
            <a:ext cx="5268035" cy="349382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66836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55380" cy="140053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Needed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5328991"/>
              </p:ext>
            </p:extLst>
          </p:nvPr>
        </p:nvGraphicFramePr>
        <p:xfrm>
          <a:off x="827088" y="1705970"/>
          <a:ext cx="7266034" cy="454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21203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6912377" cy="9950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Someone Else’s Wealth</a:t>
            </a:r>
            <a:br>
              <a:rPr lang="en-US" dirty="0" smtClean="0"/>
            </a:b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079187"/>
            <a:ext cx="8263505" cy="459702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Early marriage – As young as 5 years;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Gauna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After the girl attains puberty ( 13 + years age)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Becomes mother in 14 years;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Fear of losing virginity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girls get divorced by the time they are 15;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are sold off for prostitution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= No/Truncated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 = Weak/Chronic illness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a time they die due to excessive bleeding of internal organs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– Do not grant divorce on the grounds that these girls are not mature enough to make a decision about divorce.</a:t>
            </a:r>
          </a:p>
          <a:p>
            <a:pPr lvl="1"/>
            <a:endParaRPr lang="en-US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4D6-71F1-44EB-B816-C38A49E8754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Asheem Srivastav, Member Secretary, National Commission of Protection of Child Rights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870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57467"/>
          </a:xfrm>
        </p:spPr>
        <p:txBody>
          <a:bodyPr/>
          <a:lstStyle/>
          <a:p>
            <a:r>
              <a:rPr lang="en-US" sz="2000" dirty="0"/>
              <a:t>Currently Married Persons in 10-14 years Age Group 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13899" y="1310185"/>
          <a:ext cx="8570793" cy="493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31692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POCSO complaints registered in </a:t>
            </a:r>
            <a:r>
              <a:rPr lang="en-US" dirty="0" err="1" smtClean="0"/>
              <a:t>ncpcr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1109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3516275"/>
              </p:ext>
            </p:extLst>
          </p:nvPr>
        </p:nvGraphicFramePr>
        <p:xfrm>
          <a:off x="827087" y="1433015"/>
          <a:ext cx="7252387" cy="481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6388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0078534"/>
              </p:ext>
            </p:extLst>
          </p:nvPr>
        </p:nvGraphicFramePr>
        <p:xfrm>
          <a:off x="827087" y="1351128"/>
          <a:ext cx="7457103" cy="489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5639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4554834"/>
              </p:ext>
            </p:extLst>
          </p:nvPr>
        </p:nvGraphicFramePr>
        <p:xfrm>
          <a:off x="827088" y="1542197"/>
          <a:ext cx="7607228" cy="470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7475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0728931"/>
              </p:ext>
            </p:extLst>
          </p:nvPr>
        </p:nvGraphicFramePr>
        <p:xfrm>
          <a:off x="827087" y="1364776"/>
          <a:ext cx="7347921" cy="488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27336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1901227"/>
              </p:ext>
            </p:extLst>
          </p:nvPr>
        </p:nvGraphicFramePr>
        <p:xfrm>
          <a:off x="827087" y="1037230"/>
          <a:ext cx="7893831" cy="521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6764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the offence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6184299"/>
              </p:ext>
            </p:extLst>
          </p:nvPr>
        </p:nvGraphicFramePr>
        <p:xfrm>
          <a:off x="484711" y="1692322"/>
          <a:ext cx="8167970" cy="485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08405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Victim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0152932"/>
              </p:ext>
            </p:extLst>
          </p:nvPr>
        </p:nvGraphicFramePr>
        <p:xfrm>
          <a:off x="827087" y="1719618"/>
          <a:ext cx="7675467" cy="452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3324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Obligation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5" y="1364776"/>
            <a:ext cx="7710985" cy="4844955"/>
          </a:xfr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UNCRC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State Parties to undertake appropriate national, bilateral and multilateral measures to prevent: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Inducement or coercion of a child to engage in any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unlawful sexual activity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exploitative use of children in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prostitution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other unlawful sexual practices;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exploitative use of children in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pornographic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performances and materials.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14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321809" cy="1400530"/>
          </a:xfrm>
        </p:spPr>
        <p:txBody>
          <a:bodyPr/>
          <a:lstStyle/>
          <a:p>
            <a:r>
              <a:rPr lang="en-US" sz="2400" dirty="0"/>
              <a:t>Relationship between offender and victim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9550991"/>
              </p:ext>
            </p:extLst>
          </p:nvPr>
        </p:nvGraphicFramePr>
        <p:xfrm>
          <a:off x="484710" y="1705970"/>
          <a:ext cx="8195266" cy="454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83109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approached NCPCR for Complaints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4443949"/>
              </p:ext>
            </p:extLst>
          </p:nvPr>
        </p:nvGraphicFramePr>
        <p:xfrm>
          <a:off x="827088" y="2052638"/>
          <a:ext cx="7852888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43171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Offender's Age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7009416"/>
              </p:ext>
            </p:extLst>
          </p:nvPr>
        </p:nvGraphicFramePr>
        <p:xfrm>
          <a:off x="827087" y="1705970"/>
          <a:ext cx="7689115" cy="454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65399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166115"/>
            <a:ext cx="8167970" cy="857467"/>
          </a:xfrm>
        </p:spPr>
        <p:txBody>
          <a:bodyPr/>
          <a:lstStyle/>
          <a:p>
            <a:pPr algn="ctr"/>
            <a:r>
              <a:rPr lang="en-US" sz="2400" dirty="0" smtClean="0"/>
              <a:t>Problems faced by Victims during investigation 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86603" y="887104"/>
          <a:ext cx="8639033" cy="573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53552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166115"/>
            <a:ext cx="8167970" cy="857467"/>
          </a:xfrm>
        </p:spPr>
        <p:txBody>
          <a:bodyPr/>
          <a:lstStyle/>
          <a:p>
            <a:pPr algn="ctr"/>
            <a:r>
              <a:rPr lang="en-US" sz="2400" dirty="0" smtClean="0"/>
              <a:t>Problems faced by Victims during Medical Examination 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86603" y="887104"/>
          <a:ext cx="8639033" cy="573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59357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158036" cy="734637"/>
          </a:xfrm>
        </p:spPr>
        <p:txBody>
          <a:bodyPr/>
          <a:lstStyle/>
          <a:p>
            <a:r>
              <a:rPr lang="en-US" sz="2800" dirty="0" smtClean="0"/>
              <a:t>Judge’s Comments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088" y="1351128"/>
          <a:ext cx="7839240" cy="50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15650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Appreciable Remarks by Judges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4711" y="1853248"/>
          <a:ext cx="8167970" cy="477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52543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71115"/>
          </a:xfrm>
        </p:spPr>
        <p:txBody>
          <a:bodyPr/>
          <a:lstStyle/>
          <a:p>
            <a:r>
              <a:rPr lang="en-US" dirty="0" smtClean="0"/>
              <a:t>Some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1514901"/>
            <a:ext cx="7970293" cy="4733505"/>
          </a:xfrm>
        </p:spPr>
        <p:txBody>
          <a:bodyPr/>
          <a:lstStyle/>
          <a:p>
            <a:pPr lvl="0"/>
            <a:r>
              <a:rPr lang="en-US" dirty="0"/>
              <a:t>Are the existing laws and provisions effective deterrent in prevention of sexual assault </a:t>
            </a:r>
            <a:r>
              <a:rPr lang="en-US" dirty="0" smtClean="0"/>
              <a:t>??</a:t>
            </a:r>
          </a:p>
          <a:p>
            <a:pPr lvl="0"/>
            <a:r>
              <a:rPr lang="en-US" dirty="0" smtClean="0"/>
              <a:t>Are we failing in IMPLEMENTATION?</a:t>
            </a:r>
          </a:p>
          <a:p>
            <a:pPr lvl="0"/>
            <a:r>
              <a:rPr lang="en-US" dirty="0"/>
              <a:t>To what extent and satisfaction (of victim) the laws and judicial pronouncements have </a:t>
            </a:r>
            <a:r>
              <a:rPr lang="en-US" dirty="0" smtClean="0"/>
              <a:t>punished </a:t>
            </a:r>
            <a:r>
              <a:rPr lang="en-US" dirty="0"/>
              <a:t>the </a:t>
            </a:r>
            <a:r>
              <a:rPr lang="en-US" dirty="0" smtClean="0"/>
              <a:t>perpetrators ?</a:t>
            </a:r>
          </a:p>
          <a:p>
            <a:r>
              <a:rPr lang="en-US" dirty="0"/>
              <a:t>Can police and </a:t>
            </a:r>
            <a:r>
              <a:rPr lang="en-US" dirty="0" smtClean="0"/>
              <a:t>judiciary </a:t>
            </a:r>
            <a:r>
              <a:rPr lang="en-US" dirty="0"/>
              <a:t>solve the problem of </a:t>
            </a:r>
            <a:r>
              <a:rPr lang="en-US" dirty="0" smtClean="0"/>
              <a:t>sexual assault? </a:t>
            </a:r>
            <a:r>
              <a:rPr lang="en-US" dirty="0"/>
              <a:t>If not, what else is required to be done by individuals, families and communities</a:t>
            </a:r>
            <a:r>
              <a:rPr lang="en-US" dirty="0" smtClean="0"/>
              <a:t>?</a:t>
            </a:r>
          </a:p>
          <a:p>
            <a:pPr lvl="0"/>
            <a:r>
              <a:rPr lang="en-US" dirty="0"/>
              <a:t>What impact </a:t>
            </a:r>
            <a:r>
              <a:rPr lang="en-US" dirty="0" smtClean="0"/>
              <a:t>sexual assault </a:t>
            </a:r>
            <a:r>
              <a:rPr lang="en-US" dirty="0"/>
              <a:t>had on the lives and psyche of past perpetrators and victims</a:t>
            </a:r>
            <a:r>
              <a:rPr lang="en-US" dirty="0" smtClean="0"/>
              <a:t>?</a:t>
            </a:r>
          </a:p>
          <a:p>
            <a:r>
              <a:rPr lang="en-US" dirty="0"/>
              <a:t>What percentage of perpetrators, both juveniles and adults have reformed?  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649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71115"/>
          </a:xfrm>
        </p:spPr>
        <p:txBody>
          <a:bodyPr/>
          <a:lstStyle/>
          <a:p>
            <a:r>
              <a:rPr lang="en-US" dirty="0" smtClean="0"/>
              <a:t>Some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1514901"/>
            <a:ext cx="7970293" cy="473350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What encourages sexual assault? </a:t>
            </a:r>
          </a:p>
          <a:p>
            <a:pPr marL="800107" lvl="1" indent="-342900">
              <a:buFont typeface="+mj-lt"/>
              <a:buAutoNum type="arabicPeriod"/>
            </a:pPr>
            <a:r>
              <a:rPr lang="en-US" dirty="0"/>
              <a:t>Is it lack of parental care, inadequate attention or neglect in schools; </a:t>
            </a:r>
          </a:p>
          <a:p>
            <a:pPr marL="800107" lvl="1" indent="-342900">
              <a:buFont typeface="+mj-lt"/>
              <a:buAutoNum type="arabicPeriod"/>
            </a:pPr>
            <a:r>
              <a:rPr lang="en-US" dirty="0"/>
              <a:t>Changing social values;</a:t>
            </a:r>
          </a:p>
          <a:p>
            <a:pPr marL="800107" lvl="1" indent="-342900">
              <a:buFont typeface="+mj-lt"/>
              <a:buAutoNum type="arabicPeriod"/>
            </a:pPr>
            <a:r>
              <a:rPr lang="en-US" dirty="0"/>
              <a:t>Easy access to porn films, </a:t>
            </a:r>
          </a:p>
          <a:p>
            <a:pPr marL="800107" lvl="1" indent="-342900">
              <a:buFont typeface="+mj-lt"/>
              <a:buAutoNum type="arabicPeriod"/>
            </a:pPr>
            <a:r>
              <a:rPr lang="en-US" dirty="0"/>
              <a:t>Media reporting particularly page 3 reporting and so on. </a:t>
            </a:r>
            <a:endParaRPr lang="en-US" dirty="0" smtClean="0"/>
          </a:p>
          <a:p>
            <a:pPr marL="457207" lvl="1" indent="0">
              <a:buNone/>
            </a:pPr>
            <a:endParaRPr lang="en-US" dirty="0" smtClean="0"/>
          </a:p>
          <a:p>
            <a:pPr marL="400051" indent="-342900"/>
            <a:r>
              <a:rPr lang="en-US" dirty="0"/>
              <a:t>Do the parents or society have high level of tolerance or apathy for sexual assault and its reporting for fear of social stigma or any other factor</a:t>
            </a:r>
            <a:r>
              <a:rPr lang="en-US" dirty="0" smtClean="0"/>
              <a:t>?</a:t>
            </a:r>
          </a:p>
          <a:p>
            <a:pPr marL="57151" indent="0">
              <a:buNone/>
            </a:pPr>
            <a:endParaRPr lang="en-US" dirty="0" smtClean="0"/>
          </a:p>
          <a:p>
            <a:pPr marL="400051" lvl="0" indent="-342900"/>
            <a:r>
              <a:rPr lang="en-US" dirty="0"/>
              <a:t>Is it that the children, particularly boys, witness sexual and physical violence and debauchery within the family, friends and society going unpunished which encourages them in committing these acts with impunity.</a:t>
            </a:r>
          </a:p>
          <a:p>
            <a:pPr marL="400051" indent="-342900"/>
            <a:endParaRPr lang="en-US" dirty="0"/>
          </a:p>
          <a:p>
            <a:pPr marL="400051" indent="-3429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055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How </a:t>
            </a:r>
            <a:r>
              <a:rPr lang="en-US" dirty="0"/>
              <a:t>parents, relations, peers, friends and society looks at the victim of molestation.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percentage and which background of children (both boys and girls) experience sexual violence while growing and what factor are responsible for this.</a:t>
            </a:r>
          </a:p>
          <a:p>
            <a:pPr lvl="0"/>
            <a:r>
              <a:rPr lang="en-US" dirty="0" smtClean="0"/>
              <a:t>Does </a:t>
            </a:r>
            <a:r>
              <a:rPr lang="en-US" dirty="0"/>
              <a:t>the crime of molestation have linkages with other crimes and to what extent?</a:t>
            </a:r>
          </a:p>
          <a:p>
            <a:pPr lvl="0"/>
            <a:r>
              <a:rPr lang="en-US" dirty="0"/>
              <a:t>Is it that the Indian society has become less tolerant and increasingly impatient? People have been murdered for a few hundred rupees, for minor car accidents, for overtaking etc.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9CA8-0A13-4609-A602-5F6920B673CC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Asheem Srivastav, Member Secretary, National Commission of Protection of Child Rights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7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PURPOSE OF THE 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protection to  children from the offences of :-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ASSAULT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sexual harassment;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pornography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SPECIAL COURTS for speedy trial of such offences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23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182"/>
            <a:ext cx="7886700" cy="771598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/>
              <a:t>Disposal of Cases by courts regarding Sexual Offences Committed against Children, from 2009 to 2012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4719583"/>
              </p:ext>
            </p:extLst>
          </p:nvPr>
        </p:nvGraphicFramePr>
        <p:xfrm>
          <a:off x="341194" y="1447801"/>
          <a:ext cx="8174156" cy="507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4D6-71F1-44EB-B816-C38A49E8754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Asheem Srivastav, Member Secretary, National Commission of Protection of Child Rights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863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495" y="2363404"/>
            <a:ext cx="7055380" cy="1400530"/>
          </a:xfrm>
        </p:spPr>
        <p:txBody>
          <a:bodyPr/>
          <a:lstStyle/>
          <a:p>
            <a:r>
              <a:rPr lang="en-US" dirty="0"/>
              <a:t>428 Special Public Prosecutors appointed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52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458" y="1853248"/>
            <a:ext cx="3388934" cy="4200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61" y="1853247"/>
            <a:ext cx="3659566" cy="4200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802663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SALIENT 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371601"/>
            <a:ext cx="7097100" cy="48768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offences / Special Courts / Special Public Prosecutor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Special Procedures: recording of complaint, statements &amp; Evidence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 Reporting / Punishment for False Reporting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by NCPCR/ SCPCR / Convergence with JJ 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</a:p>
          <a:p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168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OFFENCES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121" y="1716771"/>
            <a:ext cx="6711654" cy="4395158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3900" lvl="0" indent="-54610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Penetrative Sexual Assault (Section 3)</a:t>
            </a:r>
          </a:p>
          <a:p>
            <a:pPr marL="723900" lvl="0" indent="-54610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Aggravated Penetrative Sexual Assault (Section 5)</a:t>
            </a:r>
          </a:p>
          <a:p>
            <a:pPr marL="723900" lvl="0" indent="-54610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Sexual Assault (Section 7)</a:t>
            </a:r>
          </a:p>
          <a:p>
            <a:pPr marL="723900" lvl="0" indent="-54610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Aggravated Sexual Assault (Section 9)</a:t>
            </a:r>
          </a:p>
          <a:p>
            <a:pPr marL="723900" lvl="0" indent="-54610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Sexual Harassment  of the Child (Section 11)</a:t>
            </a:r>
          </a:p>
          <a:p>
            <a:pPr marL="723900" lvl="0" indent="-54610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Child for Pornographic Purposes (Section 13)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522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Special Courts and Speedy Trial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5079583"/>
              </p:ext>
            </p:extLst>
          </p:nvPr>
        </p:nvGraphicFramePr>
        <p:xfrm>
          <a:off x="484711" y="1132763"/>
          <a:ext cx="7922310" cy="541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27602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0761106"/>
              </p:ext>
            </p:extLst>
          </p:nvPr>
        </p:nvGraphicFramePr>
        <p:xfrm>
          <a:off x="87086" y="130630"/>
          <a:ext cx="8906789" cy="659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4D6-71F1-44EB-B816-C38A49E875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Asheem Srivastav, Member Secretary, National Commission of Protection of Child Rights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703F-CF47-4FF3-8DE5-1286130CD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502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PUNISHMENT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7659626"/>
              </p:ext>
            </p:extLst>
          </p:nvPr>
        </p:nvGraphicFramePr>
        <p:xfrm>
          <a:off x="457200" y="1142998"/>
          <a:ext cx="8229600" cy="529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76600"/>
                <a:gridCol w="1752600"/>
              </a:tblGrid>
              <a:tr h="5332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OFFENCE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PUNISHMENT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SECTION IN ACT</a:t>
                      </a:r>
                      <a:endParaRPr lang="en-US" sz="1200" dirty="0"/>
                    </a:p>
                  </a:txBody>
                  <a:tcPr/>
                </a:tc>
              </a:tr>
              <a:tr h="53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Penetrative Sexual Assault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7 years to imprisonment for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Section 4</a:t>
                      </a:r>
                    </a:p>
                  </a:txBody>
                  <a:tcPr/>
                </a:tc>
              </a:tr>
              <a:tr h="53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Aggravated Penetrative Sexual Assault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10 years to imprisonment for life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Section 6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04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Sexual Assault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3 years to 5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Section 8</a:t>
                      </a:r>
                    </a:p>
                  </a:txBody>
                  <a:tcPr/>
                </a:tc>
              </a:tr>
              <a:tr h="304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Aggravated Sexual Assault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5 years to 7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Section 10</a:t>
                      </a:r>
                    </a:p>
                  </a:txBody>
                  <a:tcPr/>
                </a:tc>
              </a:tr>
              <a:tr h="53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Sexual Harassment of the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3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Section 12</a:t>
                      </a:r>
                    </a:p>
                  </a:txBody>
                  <a:tcPr/>
                </a:tc>
              </a:tr>
              <a:tr h="761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Use of Child for Pornographic Purposes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5 years and in case of subsequent conviction</a:t>
                      </a:r>
                      <a:r>
                        <a:rPr lang="en-IN" sz="1200" baseline="0" dirty="0" smtClean="0"/>
                        <a:t> </a:t>
                      </a:r>
                      <a:r>
                        <a:rPr lang="en-IN" sz="1200" dirty="0" smtClean="0"/>
                        <a:t>7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Section 14 (1)</a:t>
                      </a:r>
                      <a:endParaRPr lang="en-IN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10326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If along with pornographic acts offence also committed under</a:t>
                      </a:r>
                      <a:r>
                        <a:rPr lang="en-US" sz="1200" baseline="0" dirty="0" smtClean="0"/>
                        <a:t>  section 3,5,7 &amp; 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u="none" dirty="0" smtClean="0"/>
                        <a:t>Section</a:t>
                      </a:r>
                      <a:r>
                        <a:rPr lang="en-US" sz="1200" u="none" baseline="0" dirty="0" smtClean="0"/>
                        <a:t> 3 </a:t>
                      </a:r>
                      <a:r>
                        <a:rPr lang="en-US" sz="1200" dirty="0" smtClean="0"/>
                        <a:t>: 10 years to life imprisonment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 smtClean="0"/>
                        <a:t>Section</a:t>
                      </a:r>
                      <a:r>
                        <a:rPr lang="en-US" sz="1200" u="none" baseline="0" dirty="0" smtClean="0"/>
                        <a:t> 5 </a:t>
                      </a:r>
                      <a:r>
                        <a:rPr lang="en-US" sz="1200" dirty="0" smtClean="0"/>
                        <a:t>: Life imprisonment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 smtClean="0"/>
                        <a:t>Section</a:t>
                      </a:r>
                      <a:r>
                        <a:rPr lang="en-US" sz="1200" u="none" baseline="0" dirty="0" smtClean="0"/>
                        <a:t> 7 </a:t>
                      </a:r>
                      <a:r>
                        <a:rPr lang="en-US" sz="1200" dirty="0" smtClean="0"/>
                        <a:t>: 6 years to 8 years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 smtClean="0"/>
                        <a:t>Section</a:t>
                      </a:r>
                      <a:r>
                        <a:rPr lang="en-US" sz="1200" u="none" baseline="0" dirty="0" smtClean="0"/>
                        <a:t> 9 </a:t>
                      </a:r>
                      <a:r>
                        <a:rPr lang="en-US" sz="1200" dirty="0" smtClean="0"/>
                        <a:t>: 8 years to 10 years </a:t>
                      </a:r>
                      <a:endParaRPr lang="en-IN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Section 14 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Section 14 (3)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Section 14 (4)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Section 14 (5)</a:t>
                      </a:r>
                    </a:p>
                  </a:txBody>
                  <a:tcPr/>
                </a:tc>
              </a:tr>
              <a:tr h="7618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Storing pornographic material involving a child, for commercial purposes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3</a:t>
                      </a:r>
                      <a:r>
                        <a:rPr lang="en-IN" sz="1200" baseline="0" dirty="0" smtClean="0"/>
                        <a:t> years</a:t>
                      </a:r>
                      <a:endParaRPr lang="en-IN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Section 15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3153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1510</TotalTime>
  <Words>1845</Words>
  <Application>Microsoft Office PowerPoint</Application>
  <PresentationFormat>On-screen Show (4:3)</PresentationFormat>
  <Paragraphs>224</Paragraphs>
  <Slides>42</Slides>
  <Notes>1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Ion</vt:lpstr>
      <vt:lpstr>Office Theme</vt:lpstr>
      <vt:lpstr>The Protection of Children from Sexual Offences Act, 2012 (POCSO) </vt:lpstr>
      <vt:lpstr>Why Needed </vt:lpstr>
      <vt:lpstr>International Obligation </vt:lpstr>
      <vt:lpstr>PURPOSE OF THE ACT</vt:lpstr>
      <vt:lpstr>SALIENT FEATURES</vt:lpstr>
      <vt:lpstr>NEW OFFENCES</vt:lpstr>
      <vt:lpstr>Special Courts and Speedy Trial </vt:lpstr>
      <vt:lpstr>Slide 8</vt:lpstr>
      <vt:lpstr>PUNISHMENT</vt:lpstr>
      <vt:lpstr>ABETMENT AND ATTEMPT </vt:lpstr>
      <vt:lpstr>REPORT TO</vt:lpstr>
      <vt:lpstr>FAILURE TO REPORT</vt:lpstr>
      <vt:lpstr>FALSE COMPLAINT</vt:lpstr>
      <vt:lpstr>Child Rape Cases: NCRB reported 48338 cases from 2001 to 2011 </vt:lpstr>
      <vt:lpstr>39158 Cases Have been Registered under POCSO (November 2012 – March 2015) by 27 States </vt:lpstr>
      <vt:lpstr>Status of Special Courts – 604/665 Districts   </vt:lpstr>
      <vt:lpstr>Slide 17</vt:lpstr>
      <vt:lpstr>Alarming rise in Child Abuse</vt:lpstr>
      <vt:lpstr>Young Girls -  Cannot Dream</vt:lpstr>
      <vt:lpstr>Someone Else’s Wealth  </vt:lpstr>
      <vt:lpstr>Currently Married Persons in 10-14 years Age Group  </vt:lpstr>
      <vt:lpstr>Case Analysis</vt:lpstr>
      <vt:lpstr>Slide 23</vt:lpstr>
      <vt:lpstr>Slide 24</vt:lpstr>
      <vt:lpstr>Slide 25</vt:lpstr>
      <vt:lpstr>Slide 26</vt:lpstr>
      <vt:lpstr>Slide 27</vt:lpstr>
      <vt:lpstr>Location of the offence </vt:lpstr>
      <vt:lpstr>Age of Victim</vt:lpstr>
      <vt:lpstr>Relationship between offender and victim </vt:lpstr>
      <vt:lpstr>People who approached NCPCR for Complaints </vt:lpstr>
      <vt:lpstr>Offender's Age  </vt:lpstr>
      <vt:lpstr>Problems faced by Victims during investigation </vt:lpstr>
      <vt:lpstr>Problems faced by Victims during Medical Examination </vt:lpstr>
      <vt:lpstr>Judge’s Comments </vt:lpstr>
      <vt:lpstr>Appreciable Remarks by Judges</vt:lpstr>
      <vt:lpstr>Some Questions </vt:lpstr>
      <vt:lpstr>Some Questions </vt:lpstr>
      <vt:lpstr>Some Questions </vt:lpstr>
      <vt:lpstr>Disposal of Cases by courts regarding Sexual Offences Committed against Children, from 2009 to 2012</vt:lpstr>
      <vt:lpstr>428 Special Public Prosecutors appointed 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Protection of Children from Sexual Offences Act, 2012 (POCSO) </dc:title>
  <dc:creator>Admin</dc:creator>
  <cp:lastModifiedBy>Akash Dubey</cp:lastModifiedBy>
  <cp:revision>71</cp:revision>
  <dcterms:created xsi:type="dcterms:W3CDTF">2015-09-22T05:20:45Z</dcterms:created>
  <dcterms:modified xsi:type="dcterms:W3CDTF">2015-10-04T05:54:42Z</dcterms:modified>
</cp:coreProperties>
</file>